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92" r:id="rId2"/>
    <p:sldId id="256" r:id="rId3"/>
    <p:sldId id="257" r:id="rId4"/>
    <p:sldId id="261" r:id="rId5"/>
    <p:sldId id="260" r:id="rId6"/>
    <p:sldId id="259" r:id="rId7"/>
    <p:sldId id="258" r:id="rId8"/>
    <p:sldId id="262" r:id="rId9"/>
    <p:sldId id="263" r:id="rId10"/>
    <p:sldId id="294" r:id="rId11"/>
    <p:sldId id="264" r:id="rId12"/>
    <p:sldId id="265" r:id="rId13"/>
    <p:sldId id="266" r:id="rId14"/>
    <p:sldId id="267" r:id="rId15"/>
    <p:sldId id="268" r:id="rId16"/>
    <p:sldId id="269" r:id="rId17"/>
    <p:sldId id="270" r:id="rId18"/>
    <p:sldId id="272" r:id="rId19"/>
    <p:sldId id="289" r:id="rId20"/>
    <p:sldId id="280" r:id="rId21"/>
    <p:sldId id="279" r:id="rId22"/>
    <p:sldId id="281" r:id="rId23"/>
    <p:sldId id="290" r:id="rId24"/>
    <p:sldId id="291" r:id="rId25"/>
    <p:sldId id="278" r:id="rId26"/>
    <p:sldId id="273" r:id="rId27"/>
    <p:sldId id="283" r:id="rId28"/>
    <p:sldId id="277" r:id="rId29"/>
    <p:sldId id="296" r:id="rId30"/>
    <p:sldId id="295" r:id="rId31"/>
    <p:sldId id="276" r:id="rId32"/>
    <p:sldId id="275" r:id="rId33"/>
    <p:sldId id="274" r:id="rId34"/>
    <p:sldId id="286" r:id="rId35"/>
    <p:sldId id="285" r:id="rId36"/>
    <p:sldId id="28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EB2E43-3473-4E62-9A4B-2D41A747E87D}">
          <p14:sldIdLst>
            <p14:sldId id="292"/>
            <p14:sldId id="256"/>
            <p14:sldId id="257"/>
            <p14:sldId id="261"/>
            <p14:sldId id="260"/>
            <p14:sldId id="259"/>
            <p14:sldId id="258"/>
            <p14:sldId id="262"/>
            <p14:sldId id="263"/>
            <p14:sldId id="294"/>
            <p14:sldId id="264"/>
            <p14:sldId id="265"/>
            <p14:sldId id="266"/>
            <p14:sldId id="267"/>
            <p14:sldId id="268"/>
            <p14:sldId id="269"/>
            <p14:sldId id="270"/>
            <p14:sldId id="272"/>
            <p14:sldId id="289"/>
            <p14:sldId id="280"/>
            <p14:sldId id="279"/>
            <p14:sldId id="281"/>
            <p14:sldId id="290"/>
            <p14:sldId id="291"/>
            <p14:sldId id="278"/>
            <p14:sldId id="273"/>
            <p14:sldId id="283"/>
            <p14:sldId id="277"/>
            <p14:sldId id="296"/>
            <p14:sldId id="295"/>
            <p14:sldId id="276"/>
            <p14:sldId id="275"/>
            <p14:sldId id="274"/>
            <p14:sldId id="286"/>
            <p14:sldId id="285"/>
            <p14:sldId id="287"/>
          </p14:sldIdLst>
        </p14:section>
        <p14:section name="Untitled Section" id="{CAEED6F8-ACF9-4821-AA0C-5D6935027BAD}">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105" d="100"/>
          <a:sy n="105" d="100"/>
        </p:scale>
        <p:origin x="732"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o Hao" userId="31e57a127de44dd6" providerId="LiveId" clId="{4BE9EBDC-F999-4726-A635-390734F19B24}"/>
    <pc:docChg chg="undo custSel addSld delSld modSld sldOrd modSection">
      <pc:chgData name="Hao Hao" userId="31e57a127de44dd6" providerId="LiveId" clId="{4BE9EBDC-F999-4726-A635-390734F19B24}" dt="2025-03-26T08:35:45.849" v="271" actId="22"/>
      <pc:docMkLst>
        <pc:docMk/>
      </pc:docMkLst>
      <pc:sldChg chg="modSp mod">
        <pc:chgData name="Hao Hao" userId="31e57a127de44dd6" providerId="LiveId" clId="{4BE9EBDC-F999-4726-A635-390734F19B24}" dt="2025-03-25T11:44:53.304" v="162" actId="20577"/>
        <pc:sldMkLst>
          <pc:docMk/>
          <pc:sldMk cId="888378774" sldId="259"/>
        </pc:sldMkLst>
        <pc:spChg chg="mod">
          <ac:chgData name="Hao Hao" userId="31e57a127de44dd6" providerId="LiveId" clId="{4BE9EBDC-F999-4726-A635-390734F19B24}" dt="2025-03-25T11:44:53.304" v="162" actId="20577"/>
          <ac:spMkLst>
            <pc:docMk/>
            <pc:sldMk cId="888378774" sldId="259"/>
            <ac:spMk id="9" creationId="{3E2CEC0D-87B2-2C20-1594-1E1A8D8F1130}"/>
          </ac:spMkLst>
        </pc:spChg>
      </pc:sldChg>
      <pc:sldChg chg="modSp mod">
        <pc:chgData name="Hao Hao" userId="31e57a127de44dd6" providerId="LiveId" clId="{4BE9EBDC-F999-4726-A635-390734F19B24}" dt="2025-03-24T08:49:55.514" v="113" actId="20577"/>
        <pc:sldMkLst>
          <pc:docMk/>
          <pc:sldMk cId="1751752921" sldId="265"/>
        </pc:sldMkLst>
        <pc:spChg chg="mod">
          <ac:chgData name="Hao Hao" userId="31e57a127de44dd6" providerId="LiveId" clId="{4BE9EBDC-F999-4726-A635-390734F19B24}" dt="2025-03-24T08:49:55.514" v="113" actId="20577"/>
          <ac:spMkLst>
            <pc:docMk/>
            <pc:sldMk cId="1751752921" sldId="265"/>
            <ac:spMk id="4" creationId="{FF4164DC-2E40-81AD-1160-2879C3F9EECD}"/>
          </ac:spMkLst>
        </pc:spChg>
      </pc:sldChg>
      <pc:sldChg chg="addSp modSp">
        <pc:chgData name="Hao Hao" userId="31e57a127de44dd6" providerId="LiveId" clId="{4BE9EBDC-F999-4726-A635-390734F19B24}" dt="2025-03-24T08:30:27.043" v="1"/>
        <pc:sldMkLst>
          <pc:docMk/>
          <pc:sldMk cId="3455223487" sldId="266"/>
        </pc:sldMkLst>
        <pc:spChg chg="add mod">
          <ac:chgData name="Hao Hao" userId="31e57a127de44dd6" providerId="LiveId" clId="{4BE9EBDC-F999-4726-A635-390734F19B24}" dt="2025-03-24T08:30:27.043" v="1"/>
          <ac:spMkLst>
            <pc:docMk/>
            <pc:sldMk cId="3455223487" sldId="266"/>
            <ac:spMk id="2" creationId="{A4DE68BB-EA6D-3885-4F0E-64E18FBB4315}"/>
          </ac:spMkLst>
        </pc:spChg>
        <pc:spChg chg="add mod">
          <ac:chgData name="Hao Hao" userId="31e57a127de44dd6" providerId="LiveId" clId="{4BE9EBDC-F999-4726-A635-390734F19B24}" dt="2025-03-24T08:30:27.043" v="1"/>
          <ac:spMkLst>
            <pc:docMk/>
            <pc:sldMk cId="3455223487" sldId="266"/>
            <ac:spMk id="3" creationId="{4A2C202C-9B03-C1B5-8F92-448B8C8DD063}"/>
          </ac:spMkLst>
        </pc:spChg>
        <pc:spChg chg="add mod">
          <ac:chgData name="Hao Hao" userId="31e57a127de44dd6" providerId="LiveId" clId="{4BE9EBDC-F999-4726-A635-390734F19B24}" dt="2025-03-24T08:30:27.043" v="1"/>
          <ac:spMkLst>
            <pc:docMk/>
            <pc:sldMk cId="3455223487" sldId="266"/>
            <ac:spMk id="5" creationId="{68D8949E-38A5-7D4D-B51A-9DCA762A4135}"/>
          </ac:spMkLst>
        </pc:spChg>
        <pc:spChg chg="add mod">
          <ac:chgData name="Hao Hao" userId="31e57a127de44dd6" providerId="LiveId" clId="{4BE9EBDC-F999-4726-A635-390734F19B24}" dt="2025-03-24T08:30:27.043" v="1"/>
          <ac:spMkLst>
            <pc:docMk/>
            <pc:sldMk cId="3455223487" sldId="266"/>
            <ac:spMk id="6" creationId="{682DA1FA-F9DC-1141-8DD5-F1BFC5E83A6F}"/>
          </ac:spMkLst>
        </pc:spChg>
        <pc:spChg chg="add mod">
          <ac:chgData name="Hao Hao" userId="31e57a127de44dd6" providerId="LiveId" clId="{4BE9EBDC-F999-4726-A635-390734F19B24}" dt="2025-03-24T08:30:27.043" v="1"/>
          <ac:spMkLst>
            <pc:docMk/>
            <pc:sldMk cId="3455223487" sldId="266"/>
            <ac:spMk id="8" creationId="{AA6AB4FE-F2D2-9854-6B3F-630507FB4D3E}"/>
          </ac:spMkLst>
        </pc:spChg>
        <pc:spChg chg="add mod">
          <ac:chgData name="Hao Hao" userId="31e57a127de44dd6" providerId="LiveId" clId="{4BE9EBDC-F999-4726-A635-390734F19B24}" dt="2025-03-24T08:30:27.043" v="1"/>
          <ac:spMkLst>
            <pc:docMk/>
            <pc:sldMk cId="3455223487" sldId="266"/>
            <ac:spMk id="9" creationId="{216033B7-D925-2E92-0A6C-68BD681B1F35}"/>
          </ac:spMkLst>
        </pc:spChg>
        <pc:spChg chg="add mod">
          <ac:chgData name="Hao Hao" userId="31e57a127de44dd6" providerId="LiveId" clId="{4BE9EBDC-F999-4726-A635-390734F19B24}" dt="2025-03-24T08:30:27.043" v="1"/>
          <ac:spMkLst>
            <pc:docMk/>
            <pc:sldMk cId="3455223487" sldId="266"/>
            <ac:spMk id="11" creationId="{AA2823F9-E371-0D5B-D54B-3999C4162B33}"/>
          </ac:spMkLst>
        </pc:spChg>
        <pc:spChg chg="add mod">
          <ac:chgData name="Hao Hao" userId="31e57a127de44dd6" providerId="LiveId" clId="{4BE9EBDC-F999-4726-A635-390734F19B24}" dt="2025-03-24T08:30:27.043" v="1"/>
          <ac:spMkLst>
            <pc:docMk/>
            <pc:sldMk cId="3455223487" sldId="266"/>
            <ac:spMk id="12" creationId="{ACE09720-E5A7-BB1C-2A36-626ED0DC93E7}"/>
          </ac:spMkLst>
        </pc:spChg>
        <pc:spChg chg="add mod">
          <ac:chgData name="Hao Hao" userId="31e57a127de44dd6" providerId="LiveId" clId="{4BE9EBDC-F999-4726-A635-390734F19B24}" dt="2025-03-24T08:30:27.043" v="1"/>
          <ac:spMkLst>
            <pc:docMk/>
            <pc:sldMk cId="3455223487" sldId="266"/>
            <ac:spMk id="14" creationId="{952E3478-16BF-5CB5-AB1F-34C93DFAA7B6}"/>
          </ac:spMkLst>
        </pc:spChg>
        <pc:spChg chg="add mod">
          <ac:chgData name="Hao Hao" userId="31e57a127de44dd6" providerId="LiveId" clId="{4BE9EBDC-F999-4726-A635-390734F19B24}" dt="2025-03-24T08:30:27.043" v="1"/>
          <ac:spMkLst>
            <pc:docMk/>
            <pc:sldMk cId="3455223487" sldId="266"/>
            <ac:spMk id="15" creationId="{D64517BF-906C-03F7-09B5-2EA34BC81624}"/>
          </ac:spMkLst>
        </pc:spChg>
        <pc:picChg chg="add mod">
          <ac:chgData name="Hao Hao" userId="31e57a127de44dd6" providerId="LiveId" clId="{4BE9EBDC-F999-4726-A635-390734F19B24}" dt="2025-03-24T08:30:27.043" v="1"/>
          <ac:picMkLst>
            <pc:docMk/>
            <pc:sldMk cId="3455223487" sldId="266"/>
            <ac:picMk id="4" creationId="{64837629-63BE-5584-E097-D29B48FCC8E1}"/>
          </ac:picMkLst>
        </pc:picChg>
        <pc:picChg chg="add mod">
          <ac:chgData name="Hao Hao" userId="31e57a127de44dd6" providerId="LiveId" clId="{4BE9EBDC-F999-4726-A635-390734F19B24}" dt="2025-03-24T08:30:27.043" v="1"/>
          <ac:picMkLst>
            <pc:docMk/>
            <pc:sldMk cId="3455223487" sldId="266"/>
            <ac:picMk id="7" creationId="{7EF7C128-B041-B0AA-F5D8-9FCB64CEE18A}"/>
          </ac:picMkLst>
        </pc:picChg>
        <pc:picChg chg="add mod">
          <ac:chgData name="Hao Hao" userId="31e57a127de44dd6" providerId="LiveId" clId="{4BE9EBDC-F999-4726-A635-390734F19B24}" dt="2025-03-24T08:30:27.043" v="1"/>
          <ac:picMkLst>
            <pc:docMk/>
            <pc:sldMk cId="3455223487" sldId="266"/>
            <ac:picMk id="10" creationId="{9E68AF12-1062-6915-10DA-42BB676D9024}"/>
          </ac:picMkLst>
        </pc:picChg>
        <pc:picChg chg="add mod">
          <ac:chgData name="Hao Hao" userId="31e57a127de44dd6" providerId="LiveId" clId="{4BE9EBDC-F999-4726-A635-390734F19B24}" dt="2025-03-24T08:30:27.043" v="1"/>
          <ac:picMkLst>
            <pc:docMk/>
            <pc:sldMk cId="3455223487" sldId="266"/>
            <ac:picMk id="13" creationId="{D4801C9C-E1CD-A7B9-E82F-A8B5EE117909}"/>
          </ac:picMkLst>
        </pc:picChg>
      </pc:sldChg>
      <pc:sldChg chg="addSp modSp ord">
        <pc:chgData name="Hao Hao" userId="31e57a127de44dd6" providerId="LiveId" clId="{4BE9EBDC-F999-4726-A635-390734F19B24}" dt="2025-03-26T06:45:21.809" v="265"/>
        <pc:sldMkLst>
          <pc:docMk/>
          <pc:sldMk cId="3878506768" sldId="267"/>
        </pc:sldMkLst>
        <pc:spChg chg="add mod">
          <ac:chgData name="Hao Hao" userId="31e57a127de44dd6" providerId="LiveId" clId="{4BE9EBDC-F999-4726-A635-390734F19B24}" dt="2025-03-24T08:31:13.947" v="12"/>
          <ac:spMkLst>
            <pc:docMk/>
            <pc:sldMk cId="3878506768" sldId="267"/>
            <ac:spMk id="2" creationId="{AB165B38-2361-6817-D395-5F85639AC48A}"/>
          </ac:spMkLst>
        </pc:spChg>
        <pc:spChg chg="add mod">
          <ac:chgData name="Hao Hao" userId="31e57a127de44dd6" providerId="LiveId" clId="{4BE9EBDC-F999-4726-A635-390734F19B24}" dt="2025-03-24T08:31:13.947" v="12"/>
          <ac:spMkLst>
            <pc:docMk/>
            <pc:sldMk cId="3878506768" sldId="267"/>
            <ac:spMk id="4" creationId="{E109FB4A-39E5-D413-9227-B7EAAE46BB07}"/>
          </ac:spMkLst>
        </pc:spChg>
        <pc:spChg chg="add mod">
          <ac:chgData name="Hao Hao" userId="31e57a127de44dd6" providerId="LiveId" clId="{4BE9EBDC-F999-4726-A635-390734F19B24}" dt="2025-03-24T08:31:13.947" v="12"/>
          <ac:spMkLst>
            <pc:docMk/>
            <pc:sldMk cId="3878506768" sldId="267"/>
            <ac:spMk id="5" creationId="{9F8AEDE5-C76A-7120-16B7-7ECDADCA3508}"/>
          </ac:spMkLst>
        </pc:spChg>
        <pc:spChg chg="add mod">
          <ac:chgData name="Hao Hao" userId="31e57a127de44dd6" providerId="LiveId" clId="{4BE9EBDC-F999-4726-A635-390734F19B24}" dt="2025-03-24T08:31:13.947" v="12"/>
          <ac:spMkLst>
            <pc:docMk/>
            <pc:sldMk cId="3878506768" sldId="267"/>
            <ac:spMk id="7" creationId="{A52BEF14-E52C-4F50-BEC2-A77E96C1EAC5}"/>
          </ac:spMkLst>
        </pc:spChg>
        <pc:spChg chg="add mod">
          <ac:chgData name="Hao Hao" userId="31e57a127de44dd6" providerId="LiveId" clId="{4BE9EBDC-F999-4726-A635-390734F19B24}" dt="2025-03-24T08:31:13.947" v="12"/>
          <ac:spMkLst>
            <pc:docMk/>
            <pc:sldMk cId="3878506768" sldId="267"/>
            <ac:spMk id="8" creationId="{87FB21A8-17E8-4516-7468-353B4FCE1DED}"/>
          </ac:spMkLst>
        </pc:spChg>
        <pc:spChg chg="add mod">
          <ac:chgData name="Hao Hao" userId="31e57a127de44dd6" providerId="LiveId" clId="{4BE9EBDC-F999-4726-A635-390734F19B24}" dt="2025-03-24T08:31:13.947" v="12"/>
          <ac:spMkLst>
            <pc:docMk/>
            <pc:sldMk cId="3878506768" sldId="267"/>
            <ac:spMk id="10" creationId="{641B09CB-6656-9D91-D558-CA54BEF0E55B}"/>
          </ac:spMkLst>
        </pc:spChg>
        <pc:spChg chg="add mod">
          <ac:chgData name="Hao Hao" userId="31e57a127de44dd6" providerId="LiveId" clId="{4BE9EBDC-F999-4726-A635-390734F19B24}" dt="2025-03-24T08:31:13.947" v="12"/>
          <ac:spMkLst>
            <pc:docMk/>
            <pc:sldMk cId="3878506768" sldId="267"/>
            <ac:spMk id="11" creationId="{96767094-F610-ABB4-11B0-BB89CFBAF714}"/>
          </ac:spMkLst>
        </pc:spChg>
        <pc:picChg chg="add mod">
          <ac:chgData name="Hao Hao" userId="31e57a127de44dd6" providerId="LiveId" clId="{4BE9EBDC-F999-4726-A635-390734F19B24}" dt="2025-03-24T08:31:13.947" v="12"/>
          <ac:picMkLst>
            <pc:docMk/>
            <pc:sldMk cId="3878506768" sldId="267"/>
            <ac:picMk id="3" creationId="{FE4DF1EE-875A-B6B3-AB33-CCD3C4C1CDFD}"/>
          </ac:picMkLst>
        </pc:picChg>
        <pc:picChg chg="add mod">
          <ac:chgData name="Hao Hao" userId="31e57a127de44dd6" providerId="LiveId" clId="{4BE9EBDC-F999-4726-A635-390734F19B24}" dt="2025-03-24T08:31:13.947" v="12"/>
          <ac:picMkLst>
            <pc:docMk/>
            <pc:sldMk cId="3878506768" sldId="267"/>
            <ac:picMk id="6" creationId="{9A0281F2-9F31-17D6-11FF-F0AF2BF6B12A}"/>
          </ac:picMkLst>
        </pc:picChg>
        <pc:picChg chg="add mod">
          <ac:chgData name="Hao Hao" userId="31e57a127de44dd6" providerId="LiveId" clId="{4BE9EBDC-F999-4726-A635-390734F19B24}" dt="2025-03-24T08:31:13.947" v="12"/>
          <ac:picMkLst>
            <pc:docMk/>
            <pc:sldMk cId="3878506768" sldId="267"/>
            <ac:picMk id="9" creationId="{19CCA295-E1EA-37AE-7088-468CE77C5606}"/>
          </ac:picMkLst>
        </pc:picChg>
      </pc:sldChg>
      <pc:sldChg chg="addSp modSp ord">
        <pc:chgData name="Hao Hao" userId="31e57a127de44dd6" providerId="LiveId" clId="{4BE9EBDC-F999-4726-A635-390734F19B24}" dt="2025-03-26T06:45:29.447" v="269"/>
        <pc:sldMkLst>
          <pc:docMk/>
          <pc:sldMk cId="31932608" sldId="268"/>
        </pc:sldMkLst>
        <pc:spChg chg="add mod">
          <ac:chgData name="Hao Hao" userId="31e57a127de44dd6" providerId="LiveId" clId="{4BE9EBDC-F999-4726-A635-390734F19B24}" dt="2025-03-24T08:31:01.364" v="9"/>
          <ac:spMkLst>
            <pc:docMk/>
            <pc:sldMk cId="31932608" sldId="268"/>
            <ac:spMk id="2" creationId="{87340A2F-ED5B-310A-62DB-042C135A6E44}"/>
          </ac:spMkLst>
        </pc:spChg>
        <pc:spChg chg="add mod">
          <ac:chgData name="Hao Hao" userId="31e57a127de44dd6" providerId="LiveId" clId="{4BE9EBDC-F999-4726-A635-390734F19B24}" dt="2025-03-24T08:31:01.364" v="9"/>
          <ac:spMkLst>
            <pc:docMk/>
            <pc:sldMk cId="31932608" sldId="268"/>
            <ac:spMk id="4" creationId="{A78AB5E3-C32F-1E19-F826-EDD71760AA37}"/>
          </ac:spMkLst>
        </pc:spChg>
        <pc:spChg chg="add mod">
          <ac:chgData name="Hao Hao" userId="31e57a127de44dd6" providerId="LiveId" clId="{4BE9EBDC-F999-4726-A635-390734F19B24}" dt="2025-03-24T08:31:01.364" v="9"/>
          <ac:spMkLst>
            <pc:docMk/>
            <pc:sldMk cId="31932608" sldId="268"/>
            <ac:spMk id="5" creationId="{3D7EA051-4D89-EF9E-AFFB-6261FD4529D6}"/>
          </ac:spMkLst>
        </pc:spChg>
        <pc:spChg chg="add mod">
          <ac:chgData name="Hao Hao" userId="31e57a127de44dd6" providerId="LiveId" clId="{4BE9EBDC-F999-4726-A635-390734F19B24}" dt="2025-03-24T08:31:01.364" v="9"/>
          <ac:spMkLst>
            <pc:docMk/>
            <pc:sldMk cId="31932608" sldId="268"/>
            <ac:spMk id="7" creationId="{5B4765CE-086C-663D-A4B7-F622ABE82635}"/>
          </ac:spMkLst>
        </pc:spChg>
        <pc:spChg chg="add mod">
          <ac:chgData name="Hao Hao" userId="31e57a127de44dd6" providerId="LiveId" clId="{4BE9EBDC-F999-4726-A635-390734F19B24}" dt="2025-03-24T08:31:01.364" v="9"/>
          <ac:spMkLst>
            <pc:docMk/>
            <pc:sldMk cId="31932608" sldId="268"/>
            <ac:spMk id="8" creationId="{1FAF4835-B6DD-A873-B55A-CC6E46020491}"/>
          </ac:spMkLst>
        </pc:spChg>
        <pc:picChg chg="add mod">
          <ac:chgData name="Hao Hao" userId="31e57a127de44dd6" providerId="LiveId" clId="{4BE9EBDC-F999-4726-A635-390734F19B24}" dt="2025-03-24T08:31:01.364" v="9"/>
          <ac:picMkLst>
            <pc:docMk/>
            <pc:sldMk cId="31932608" sldId="268"/>
            <ac:picMk id="3" creationId="{0B74E1CB-2DCE-4B82-CFFC-65817C4F5235}"/>
          </ac:picMkLst>
        </pc:picChg>
        <pc:picChg chg="add mod">
          <ac:chgData name="Hao Hao" userId="31e57a127de44dd6" providerId="LiveId" clId="{4BE9EBDC-F999-4726-A635-390734F19B24}" dt="2025-03-24T08:31:01.364" v="9"/>
          <ac:picMkLst>
            <pc:docMk/>
            <pc:sldMk cId="31932608" sldId="268"/>
            <ac:picMk id="6" creationId="{21167B37-8558-F9F5-846F-7034F27D3713}"/>
          </ac:picMkLst>
        </pc:picChg>
      </pc:sldChg>
      <pc:sldChg chg="addSp modSp">
        <pc:chgData name="Hao Hao" userId="31e57a127de44dd6" providerId="LiveId" clId="{4BE9EBDC-F999-4726-A635-390734F19B24}" dt="2025-03-24T08:30:46.446" v="6"/>
        <pc:sldMkLst>
          <pc:docMk/>
          <pc:sldMk cId="4264298886" sldId="269"/>
        </pc:sldMkLst>
        <pc:spChg chg="add mod">
          <ac:chgData name="Hao Hao" userId="31e57a127de44dd6" providerId="LiveId" clId="{4BE9EBDC-F999-4726-A635-390734F19B24}" dt="2025-03-24T08:30:41.116" v="4"/>
          <ac:spMkLst>
            <pc:docMk/>
            <pc:sldMk cId="4264298886" sldId="269"/>
            <ac:spMk id="2" creationId="{15B1874F-2858-70DD-9110-E9BA6B4AF0ED}"/>
          </ac:spMkLst>
        </pc:spChg>
        <pc:spChg chg="add mod">
          <ac:chgData name="Hao Hao" userId="31e57a127de44dd6" providerId="LiveId" clId="{4BE9EBDC-F999-4726-A635-390734F19B24}" dt="2025-03-24T08:30:41.116" v="4"/>
          <ac:spMkLst>
            <pc:docMk/>
            <pc:sldMk cId="4264298886" sldId="269"/>
            <ac:spMk id="4" creationId="{CB8918F3-7452-9A9A-243D-DA0B1E229096}"/>
          </ac:spMkLst>
        </pc:spChg>
        <pc:spChg chg="add mod">
          <ac:chgData name="Hao Hao" userId="31e57a127de44dd6" providerId="LiveId" clId="{4BE9EBDC-F999-4726-A635-390734F19B24}" dt="2025-03-24T08:30:41.116" v="4"/>
          <ac:spMkLst>
            <pc:docMk/>
            <pc:sldMk cId="4264298886" sldId="269"/>
            <ac:spMk id="5" creationId="{6BA149AA-F689-E264-C63F-E6E9E2879243}"/>
          </ac:spMkLst>
        </pc:spChg>
        <pc:spChg chg="add mod">
          <ac:chgData name="Hao Hao" userId="31e57a127de44dd6" providerId="LiveId" clId="{4BE9EBDC-F999-4726-A635-390734F19B24}" dt="2025-03-24T08:30:41.116" v="4"/>
          <ac:spMkLst>
            <pc:docMk/>
            <pc:sldMk cId="4264298886" sldId="269"/>
            <ac:spMk id="7" creationId="{BD20B1B5-665B-69D1-45CA-093469EDCB80}"/>
          </ac:spMkLst>
        </pc:spChg>
        <pc:spChg chg="add mod">
          <ac:chgData name="Hao Hao" userId="31e57a127de44dd6" providerId="LiveId" clId="{4BE9EBDC-F999-4726-A635-390734F19B24}" dt="2025-03-24T08:30:41.116" v="4"/>
          <ac:spMkLst>
            <pc:docMk/>
            <pc:sldMk cId="4264298886" sldId="269"/>
            <ac:spMk id="8" creationId="{5774150D-FE91-9221-92B5-3D8E671FE950}"/>
          </ac:spMkLst>
        </pc:spChg>
        <pc:spChg chg="add mod">
          <ac:chgData name="Hao Hao" userId="31e57a127de44dd6" providerId="LiveId" clId="{4BE9EBDC-F999-4726-A635-390734F19B24}" dt="2025-03-24T08:30:41.116" v="4"/>
          <ac:spMkLst>
            <pc:docMk/>
            <pc:sldMk cId="4264298886" sldId="269"/>
            <ac:spMk id="10" creationId="{13B4170F-5F1D-BA94-67CA-1C14EAD2F11A}"/>
          </ac:spMkLst>
        </pc:spChg>
        <pc:spChg chg="add mod">
          <ac:chgData name="Hao Hao" userId="31e57a127de44dd6" providerId="LiveId" clId="{4BE9EBDC-F999-4726-A635-390734F19B24}" dt="2025-03-24T08:30:41.116" v="4"/>
          <ac:spMkLst>
            <pc:docMk/>
            <pc:sldMk cId="4264298886" sldId="269"/>
            <ac:spMk id="11" creationId="{DCBC5B7C-0185-6A03-33AD-0922B14F965E}"/>
          </ac:spMkLst>
        </pc:spChg>
        <pc:spChg chg="add mod">
          <ac:chgData name="Hao Hao" userId="31e57a127de44dd6" providerId="LiveId" clId="{4BE9EBDC-F999-4726-A635-390734F19B24}" dt="2025-03-24T08:30:41.116" v="4"/>
          <ac:spMkLst>
            <pc:docMk/>
            <pc:sldMk cId="4264298886" sldId="269"/>
            <ac:spMk id="12" creationId="{3B4E9644-4C65-D6EE-863F-9698D5CD428C}"/>
          </ac:spMkLst>
        </pc:spChg>
        <pc:spChg chg="add mod">
          <ac:chgData name="Hao Hao" userId="31e57a127de44dd6" providerId="LiveId" clId="{4BE9EBDC-F999-4726-A635-390734F19B24}" dt="2025-03-24T08:30:46.446" v="6"/>
          <ac:spMkLst>
            <pc:docMk/>
            <pc:sldMk cId="4264298886" sldId="269"/>
            <ac:spMk id="13" creationId="{D9F6DC71-8FDA-45CB-5223-58B2525E6127}"/>
          </ac:spMkLst>
        </pc:spChg>
        <pc:spChg chg="add mod">
          <ac:chgData name="Hao Hao" userId="31e57a127de44dd6" providerId="LiveId" clId="{4BE9EBDC-F999-4726-A635-390734F19B24}" dt="2025-03-24T08:30:46.446" v="6"/>
          <ac:spMkLst>
            <pc:docMk/>
            <pc:sldMk cId="4264298886" sldId="269"/>
            <ac:spMk id="15" creationId="{BFEC905B-5BB7-4DFA-2795-417C41ED14ED}"/>
          </ac:spMkLst>
        </pc:spChg>
        <pc:spChg chg="add mod">
          <ac:chgData name="Hao Hao" userId="31e57a127de44dd6" providerId="LiveId" clId="{4BE9EBDC-F999-4726-A635-390734F19B24}" dt="2025-03-24T08:30:46.446" v="6"/>
          <ac:spMkLst>
            <pc:docMk/>
            <pc:sldMk cId="4264298886" sldId="269"/>
            <ac:spMk id="16" creationId="{982C18AB-D12D-DCB7-6757-B1DDDCDB9A5A}"/>
          </ac:spMkLst>
        </pc:spChg>
        <pc:spChg chg="add mod">
          <ac:chgData name="Hao Hao" userId="31e57a127de44dd6" providerId="LiveId" clId="{4BE9EBDC-F999-4726-A635-390734F19B24}" dt="2025-03-24T08:30:46.446" v="6"/>
          <ac:spMkLst>
            <pc:docMk/>
            <pc:sldMk cId="4264298886" sldId="269"/>
            <ac:spMk id="18" creationId="{329B592B-43C1-10BA-6310-5AAE8F034703}"/>
          </ac:spMkLst>
        </pc:spChg>
        <pc:spChg chg="add mod">
          <ac:chgData name="Hao Hao" userId="31e57a127de44dd6" providerId="LiveId" clId="{4BE9EBDC-F999-4726-A635-390734F19B24}" dt="2025-03-24T08:30:46.446" v="6"/>
          <ac:spMkLst>
            <pc:docMk/>
            <pc:sldMk cId="4264298886" sldId="269"/>
            <ac:spMk id="19" creationId="{86A0DF50-FFFF-DA99-917B-971D07A20868}"/>
          </ac:spMkLst>
        </pc:spChg>
        <pc:spChg chg="add mod">
          <ac:chgData name="Hao Hao" userId="31e57a127de44dd6" providerId="LiveId" clId="{4BE9EBDC-F999-4726-A635-390734F19B24}" dt="2025-03-24T08:30:46.446" v="6"/>
          <ac:spMkLst>
            <pc:docMk/>
            <pc:sldMk cId="4264298886" sldId="269"/>
            <ac:spMk id="21" creationId="{0B4CE093-92AC-6A81-3C59-3D8382EB4817}"/>
          </ac:spMkLst>
        </pc:spChg>
        <pc:spChg chg="add mod">
          <ac:chgData name="Hao Hao" userId="31e57a127de44dd6" providerId="LiveId" clId="{4BE9EBDC-F999-4726-A635-390734F19B24}" dt="2025-03-24T08:30:46.446" v="6"/>
          <ac:spMkLst>
            <pc:docMk/>
            <pc:sldMk cId="4264298886" sldId="269"/>
            <ac:spMk id="22" creationId="{3C809633-636B-F930-694E-2A9D1F01F313}"/>
          </ac:spMkLst>
        </pc:spChg>
        <pc:spChg chg="add mod">
          <ac:chgData name="Hao Hao" userId="31e57a127de44dd6" providerId="LiveId" clId="{4BE9EBDC-F999-4726-A635-390734F19B24}" dt="2025-03-24T08:30:46.446" v="6"/>
          <ac:spMkLst>
            <pc:docMk/>
            <pc:sldMk cId="4264298886" sldId="269"/>
            <ac:spMk id="23" creationId="{57F8E278-A227-D1C0-0C57-76361F936CEC}"/>
          </ac:spMkLst>
        </pc:spChg>
        <pc:picChg chg="add mod">
          <ac:chgData name="Hao Hao" userId="31e57a127de44dd6" providerId="LiveId" clId="{4BE9EBDC-F999-4726-A635-390734F19B24}" dt="2025-03-24T08:30:41.116" v="4"/>
          <ac:picMkLst>
            <pc:docMk/>
            <pc:sldMk cId="4264298886" sldId="269"/>
            <ac:picMk id="3" creationId="{FAF982DF-4D8C-CD9E-4734-4E08CDD55896}"/>
          </ac:picMkLst>
        </pc:picChg>
        <pc:picChg chg="add mod">
          <ac:chgData name="Hao Hao" userId="31e57a127de44dd6" providerId="LiveId" clId="{4BE9EBDC-F999-4726-A635-390734F19B24}" dt="2025-03-24T08:30:41.116" v="4"/>
          <ac:picMkLst>
            <pc:docMk/>
            <pc:sldMk cId="4264298886" sldId="269"/>
            <ac:picMk id="6" creationId="{971277DB-0794-0936-68A4-AB3C7BB68C6D}"/>
          </ac:picMkLst>
        </pc:picChg>
        <pc:picChg chg="add mod">
          <ac:chgData name="Hao Hao" userId="31e57a127de44dd6" providerId="LiveId" clId="{4BE9EBDC-F999-4726-A635-390734F19B24}" dt="2025-03-24T08:30:41.116" v="4"/>
          <ac:picMkLst>
            <pc:docMk/>
            <pc:sldMk cId="4264298886" sldId="269"/>
            <ac:picMk id="9" creationId="{30002197-78F0-2DBD-0AAB-8E0673021E7F}"/>
          </ac:picMkLst>
        </pc:picChg>
        <pc:picChg chg="add mod">
          <ac:chgData name="Hao Hao" userId="31e57a127de44dd6" providerId="LiveId" clId="{4BE9EBDC-F999-4726-A635-390734F19B24}" dt="2025-03-24T08:30:46.446" v="6"/>
          <ac:picMkLst>
            <pc:docMk/>
            <pc:sldMk cId="4264298886" sldId="269"/>
            <ac:picMk id="14" creationId="{F57561C0-EFAB-2AD4-2D98-66A08F34F215}"/>
          </ac:picMkLst>
        </pc:picChg>
        <pc:picChg chg="add mod">
          <ac:chgData name="Hao Hao" userId="31e57a127de44dd6" providerId="LiveId" clId="{4BE9EBDC-F999-4726-A635-390734F19B24}" dt="2025-03-24T08:30:46.446" v="6"/>
          <ac:picMkLst>
            <pc:docMk/>
            <pc:sldMk cId="4264298886" sldId="269"/>
            <ac:picMk id="17" creationId="{1A082D0D-A4A0-533B-58E5-99A1660F4B00}"/>
          </ac:picMkLst>
        </pc:picChg>
        <pc:picChg chg="add mod">
          <ac:chgData name="Hao Hao" userId="31e57a127de44dd6" providerId="LiveId" clId="{4BE9EBDC-F999-4726-A635-390734F19B24}" dt="2025-03-24T08:30:46.446" v="6"/>
          <ac:picMkLst>
            <pc:docMk/>
            <pc:sldMk cId="4264298886" sldId="269"/>
            <ac:picMk id="20" creationId="{A1EE1DEC-3C35-E659-D166-D59ED9EC698E}"/>
          </ac:picMkLst>
        </pc:picChg>
      </pc:sldChg>
      <pc:sldChg chg="addSp delSp modSp new mod">
        <pc:chgData name="Hao Hao" userId="31e57a127de44dd6" providerId="LiveId" clId="{4BE9EBDC-F999-4726-A635-390734F19B24}" dt="2025-03-24T08:31:50.944" v="23"/>
        <pc:sldMkLst>
          <pc:docMk/>
          <pc:sldMk cId="2892661285" sldId="270"/>
        </pc:sldMkLst>
        <pc:spChg chg="del">
          <ac:chgData name="Hao Hao" userId="31e57a127de44dd6" providerId="LiveId" clId="{4BE9EBDC-F999-4726-A635-390734F19B24}" dt="2025-03-24T08:31:48.299" v="21" actId="478"/>
          <ac:spMkLst>
            <pc:docMk/>
            <pc:sldMk cId="2892661285" sldId="270"/>
            <ac:spMk id="2" creationId="{BE035A91-2A01-5AC1-3F35-E188F277AE87}"/>
          </ac:spMkLst>
        </pc:spChg>
        <pc:spChg chg="del">
          <ac:chgData name="Hao Hao" userId="31e57a127de44dd6" providerId="LiveId" clId="{4BE9EBDC-F999-4726-A635-390734F19B24}" dt="2025-03-24T08:31:49.564" v="22" actId="478"/>
          <ac:spMkLst>
            <pc:docMk/>
            <pc:sldMk cId="2892661285" sldId="270"/>
            <ac:spMk id="3" creationId="{4687C232-864F-E366-2F09-5955459793B9}"/>
          </ac:spMkLst>
        </pc:spChg>
        <pc:spChg chg="add mod">
          <ac:chgData name="Hao Hao" userId="31e57a127de44dd6" providerId="LiveId" clId="{4BE9EBDC-F999-4726-A635-390734F19B24}" dt="2025-03-24T08:31:41.645" v="20"/>
          <ac:spMkLst>
            <pc:docMk/>
            <pc:sldMk cId="2892661285" sldId="270"/>
            <ac:spMk id="4" creationId="{6B4E5767-268D-4D9B-9C0D-ABDCBBC6D2D1}"/>
          </ac:spMkLst>
        </pc:spChg>
        <pc:spChg chg="add mod">
          <ac:chgData name="Hao Hao" userId="31e57a127de44dd6" providerId="LiveId" clId="{4BE9EBDC-F999-4726-A635-390734F19B24}" dt="2025-03-24T08:31:41.645" v="20"/>
          <ac:spMkLst>
            <pc:docMk/>
            <pc:sldMk cId="2892661285" sldId="270"/>
            <ac:spMk id="6" creationId="{25A12240-2A47-A08A-8A47-13B8CE34D4AF}"/>
          </ac:spMkLst>
        </pc:spChg>
        <pc:spChg chg="add mod">
          <ac:chgData name="Hao Hao" userId="31e57a127de44dd6" providerId="LiveId" clId="{4BE9EBDC-F999-4726-A635-390734F19B24}" dt="2025-03-24T08:31:41.645" v="20"/>
          <ac:spMkLst>
            <pc:docMk/>
            <pc:sldMk cId="2892661285" sldId="270"/>
            <ac:spMk id="7" creationId="{2A4F42A7-455B-CEA0-5242-B27EF0D8548E}"/>
          </ac:spMkLst>
        </pc:spChg>
        <pc:spChg chg="add mod">
          <ac:chgData name="Hao Hao" userId="31e57a127de44dd6" providerId="LiveId" clId="{4BE9EBDC-F999-4726-A635-390734F19B24}" dt="2025-03-24T08:31:41.645" v="20"/>
          <ac:spMkLst>
            <pc:docMk/>
            <pc:sldMk cId="2892661285" sldId="270"/>
            <ac:spMk id="9" creationId="{58BDB67A-8873-6F6D-E019-CE1AAAEE9383}"/>
          </ac:spMkLst>
        </pc:spChg>
        <pc:spChg chg="add mod">
          <ac:chgData name="Hao Hao" userId="31e57a127de44dd6" providerId="LiveId" clId="{4BE9EBDC-F999-4726-A635-390734F19B24}" dt="2025-03-24T08:31:41.645" v="20"/>
          <ac:spMkLst>
            <pc:docMk/>
            <pc:sldMk cId="2892661285" sldId="270"/>
            <ac:spMk id="10" creationId="{414EFA03-3F2E-BA95-77FD-31B93ED2DA91}"/>
          </ac:spMkLst>
        </pc:spChg>
        <pc:spChg chg="add mod">
          <ac:chgData name="Hao Hao" userId="31e57a127de44dd6" providerId="LiveId" clId="{4BE9EBDC-F999-4726-A635-390734F19B24}" dt="2025-03-24T08:31:41.645" v="20"/>
          <ac:spMkLst>
            <pc:docMk/>
            <pc:sldMk cId="2892661285" sldId="270"/>
            <ac:spMk id="12" creationId="{155C3AB1-7CB9-386B-407C-B2210A158A1A}"/>
          </ac:spMkLst>
        </pc:spChg>
        <pc:spChg chg="add mod">
          <ac:chgData name="Hao Hao" userId="31e57a127de44dd6" providerId="LiveId" clId="{4BE9EBDC-F999-4726-A635-390734F19B24}" dt="2025-03-24T08:31:41.645" v="20"/>
          <ac:spMkLst>
            <pc:docMk/>
            <pc:sldMk cId="2892661285" sldId="270"/>
            <ac:spMk id="13" creationId="{9605CDC1-D362-E1D5-18A1-AB6C8B773796}"/>
          </ac:spMkLst>
        </pc:spChg>
        <pc:spChg chg="add mod">
          <ac:chgData name="Hao Hao" userId="31e57a127de44dd6" providerId="LiveId" clId="{4BE9EBDC-F999-4726-A635-390734F19B24}" dt="2025-03-24T08:31:41.645" v="20"/>
          <ac:spMkLst>
            <pc:docMk/>
            <pc:sldMk cId="2892661285" sldId="270"/>
            <ac:spMk id="14" creationId="{5D2817E1-0FB6-5B7A-430F-EF5FB003A296}"/>
          </ac:spMkLst>
        </pc:spChg>
        <pc:spChg chg="add mod">
          <ac:chgData name="Hao Hao" userId="31e57a127de44dd6" providerId="LiveId" clId="{4BE9EBDC-F999-4726-A635-390734F19B24}" dt="2025-03-24T08:31:50.944" v="23"/>
          <ac:spMkLst>
            <pc:docMk/>
            <pc:sldMk cId="2892661285" sldId="270"/>
            <ac:spMk id="15" creationId="{983DC028-AA2D-FFBE-BBC0-FBB7D8E3F633}"/>
          </ac:spMkLst>
        </pc:spChg>
        <pc:spChg chg="add mod">
          <ac:chgData name="Hao Hao" userId="31e57a127de44dd6" providerId="LiveId" clId="{4BE9EBDC-F999-4726-A635-390734F19B24}" dt="2025-03-24T08:31:50.944" v="23"/>
          <ac:spMkLst>
            <pc:docMk/>
            <pc:sldMk cId="2892661285" sldId="270"/>
            <ac:spMk id="17" creationId="{16E4F8E3-D129-7756-A49E-CDA3471EAD9F}"/>
          </ac:spMkLst>
        </pc:spChg>
        <pc:spChg chg="add mod">
          <ac:chgData name="Hao Hao" userId="31e57a127de44dd6" providerId="LiveId" clId="{4BE9EBDC-F999-4726-A635-390734F19B24}" dt="2025-03-24T08:31:50.944" v="23"/>
          <ac:spMkLst>
            <pc:docMk/>
            <pc:sldMk cId="2892661285" sldId="270"/>
            <ac:spMk id="18" creationId="{22A36D37-40F6-2C3A-406C-600F63232244}"/>
          </ac:spMkLst>
        </pc:spChg>
        <pc:spChg chg="add mod">
          <ac:chgData name="Hao Hao" userId="31e57a127de44dd6" providerId="LiveId" clId="{4BE9EBDC-F999-4726-A635-390734F19B24}" dt="2025-03-24T08:31:50.944" v="23"/>
          <ac:spMkLst>
            <pc:docMk/>
            <pc:sldMk cId="2892661285" sldId="270"/>
            <ac:spMk id="20" creationId="{FC80B3DF-57C8-4622-17A2-59F8195501DA}"/>
          </ac:spMkLst>
        </pc:spChg>
        <pc:spChg chg="add mod">
          <ac:chgData name="Hao Hao" userId="31e57a127de44dd6" providerId="LiveId" clId="{4BE9EBDC-F999-4726-A635-390734F19B24}" dt="2025-03-24T08:31:50.944" v="23"/>
          <ac:spMkLst>
            <pc:docMk/>
            <pc:sldMk cId="2892661285" sldId="270"/>
            <ac:spMk id="21" creationId="{5A9614CB-5F1A-1F8C-B209-3A8211A81C59}"/>
          </ac:spMkLst>
        </pc:spChg>
        <pc:spChg chg="add mod">
          <ac:chgData name="Hao Hao" userId="31e57a127de44dd6" providerId="LiveId" clId="{4BE9EBDC-F999-4726-A635-390734F19B24}" dt="2025-03-24T08:31:50.944" v="23"/>
          <ac:spMkLst>
            <pc:docMk/>
            <pc:sldMk cId="2892661285" sldId="270"/>
            <ac:spMk id="23" creationId="{E6D1180C-B38A-0D12-F1E2-8C5A301E9C2A}"/>
          </ac:spMkLst>
        </pc:spChg>
        <pc:spChg chg="add mod">
          <ac:chgData name="Hao Hao" userId="31e57a127de44dd6" providerId="LiveId" clId="{4BE9EBDC-F999-4726-A635-390734F19B24}" dt="2025-03-24T08:31:50.944" v="23"/>
          <ac:spMkLst>
            <pc:docMk/>
            <pc:sldMk cId="2892661285" sldId="270"/>
            <ac:spMk id="24" creationId="{132F5AA4-DF24-B111-021B-FF2AF4FFEA85}"/>
          </ac:spMkLst>
        </pc:spChg>
        <pc:spChg chg="add mod">
          <ac:chgData name="Hao Hao" userId="31e57a127de44dd6" providerId="LiveId" clId="{4BE9EBDC-F999-4726-A635-390734F19B24}" dt="2025-03-24T08:31:50.944" v="23"/>
          <ac:spMkLst>
            <pc:docMk/>
            <pc:sldMk cId="2892661285" sldId="270"/>
            <ac:spMk id="25" creationId="{E4A96A31-1048-45AC-DAA5-7C95F5D4E2A8}"/>
          </ac:spMkLst>
        </pc:spChg>
        <pc:picChg chg="add mod">
          <ac:chgData name="Hao Hao" userId="31e57a127de44dd6" providerId="LiveId" clId="{4BE9EBDC-F999-4726-A635-390734F19B24}" dt="2025-03-24T08:31:41.645" v="20"/>
          <ac:picMkLst>
            <pc:docMk/>
            <pc:sldMk cId="2892661285" sldId="270"/>
            <ac:picMk id="5" creationId="{D42B93BB-7869-9C8A-FD64-2862BAEC538C}"/>
          </ac:picMkLst>
        </pc:picChg>
        <pc:picChg chg="add mod">
          <ac:chgData name="Hao Hao" userId="31e57a127de44dd6" providerId="LiveId" clId="{4BE9EBDC-F999-4726-A635-390734F19B24}" dt="2025-03-24T08:31:41.645" v="20"/>
          <ac:picMkLst>
            <pc:docMk/>
            <pc:sldMk cId="2892661285" sldId="270"/>
            <ac:picMk id="8" creationId="{1A677A40-7454-F9E8-4423-8C69AFC735B3}"/>
          </ac:picMkLst>
        </pc:picChg>
        <pc:picChg chg="add mod">
          <ac:chgData name="Hao Hao" userId="31e57a127de44dd6" providerId="LiveId" clId="{4BE9EBDC-F999-4726-A635-390734F19B24}" dt="2025-03-24T08:31:41.645" v="20"/>
          <ac:picMkLst>
            <pc:docMk/>
            <pc:sldMk cId="2892661285" sldId="270"/>
            <ac:picMk id="11" creationId="{1105649F-BF20-8AC9-B98B-BFF589A715CF}"/>
          </ac:picMkLst>
        </pc:picChg>
        <pc:picChg chg="add mod">
          <ac:chgData name="Hao Hao" userId="31e57a127de44dd6" providerId="LiveId" clId="{4BE9EBDC-F999-4726-A635-390734F19B24}" dt="2025-03-24T08:31:50.944" v="23"/>
          <ac:picMkLst>
            <pc:docMk/>
            <pc:sldMk cId="2892661285" sldId="270"/>
            <ac:picMk id="16" creationId="{BF3A0DB1-4711-567E-ABB8-ADC9AF7872F9}"/>
          </ac:picMkLst>
        </pc:picChg>
        <pc:picChg chg="add mod">
          <ac:chgData name="Hao Hao" userId="31e57a127de44dd6" providerId="LiveId" clId="{4BE9EBDC-F999-4726-A635-390734F19B24}" dt="2025-03-24T08:31:50.944" v="23"/>
          <ac:picMkLst>
            <pc:docMk/>
            <pc:sldMk cId="2892661285" sldId="270"/>
            <ac:picMk id="19" creationId="{C944DDEB-F760-CC4F-384F-858F52E70298}"/>
          </ac:picMkLst>
        </pc:picChg>
        <pc:picChg chg="add mod">
          <ac:chgData name="Hao Hao" userId="31e57a127de44dd6" providerId="LiveId" clId="{4BE9EBDC-F999-4726-A635-390734F19B24}" dt="2025-03-24T08:31:50.944" v="23"/>
          <ac:picMkLst>
            <pc:docMk/>
            <pc:sldMk cId="2892661285" sldId="270"/>
            <ac:picMk id="22" creationId="{938804D4-F3EF-BCB0-D479-308E5879D96A}"/>
          </ac:picMkLst>
        </pc:picChg>
      </pc:sldChg>
      <pc:sldChg chg="delSp new del mod">
        <pc:chgData name="Hao Hao" userId="31e57a127de44dd6" providerId="LiveId" clId="{4BE9EBDC-F999-4726-A635-390734F19B24}" dt="2025-03-24T08:32:27.924" v="26" actId="47"/>
        <pc:sldMkLst>
          <pc:docMk/>
          <pc:sldMk cId="1586740165" sldId="271"/>
        </pc:sldMkLst>
        <pc:spChg chg="del">
          <ac:chgData name="Hao Hao" userId="31e57a127de44dd6" providerId="LiveId" clId="{4BE9EBDC-F999-4726-A635-390734F19B24}" dt="2025-03-24T08:32:24.150" v="24" actId="478"/>
          <ac:spMkLst>
            <pc:docMk/>
            <pc:sldMk cId="1586740165" sldId="271"/>
            <ac:spMk id="2" creationId="{55921F86-630A-20C2-F474-97A0A153ED7E}"/>
          </ac:spMkLst>
        </pc:spChg>
        <pc:spChg chg="del">
          <ac:chgData name="Hao Hao" userId="31e57a127de44dd6" providerId="LiveId" clId="{4BE9EBDC-F999-4726-A635-390734F19B24}" dt="2025-03-24T08:32:25.227" v="25" actId="478"/>
          <ac:spMkLst>
            <pc:docMk/>
            <pc:sldMk cId="1586740165" sldId="271"/>
            <ac:spMk id="3" creationId="{68233BAD-208A-2E86-7D39-22D5ECEC2FF0}"/>
          </ac:spMkLst>
        </pc:spChg>
      </pc:sldChg>
      <pc:sldChg chg="addSp delSp modSp new mod">
        <pc:chgData name="Hao Hao" userId="31e57a127de44dd6" providerId="LiveId" clId="{4BE9EBDC-F999-4726-A635-390734F19B24}" dt="2025-03-24T08:33:21.109" v="42"/>
        <pc:sldMkLst>
          <pc:docMk/>
          <pc:sldMk cId="2213669713" sldId="272"/>
        </pc:sldMkLst>
        <pc:spChg chg="del">
          <ac:chgData name="Hao Hao" userId="31e57a127de44dd6" providerId="LiveId" clId="{4BE9EBDC-F999-4726-A635-390734F19B24}" dt="2025-03-24T08:32:31.056" v="27" actId="478"/>
          <ac:spMkLst>
            <pc:docMk/>
            <pc:sldMk cId="2213669713" sldId="272"/>
            <ac:spMk id="2" creationId="{1D3E1AD5-8397-DD39-81FF-1D4E78D36D92}"/>
          </ac:spMkLst>
        </pc:spChg>
        <pc:spChg chg="del">
          <ac:chgData name="Hao Hao" userId="31e57a127de44dd6" providerId="LiveId" clId="{4BE9EBDC-F999-4726-A635-390734F19B24}" dt="2025-03-24T08:32:31.843" v="28" actId="478"/>
          <ac:spMkLst>
            <pc:docMk/>
            <pc:sldMk cId="2213669713" sldId="272"/>
            <ac:spMk id="3" creationId="{87599526-1658-0576-9DA2-8EF94BE5B15C}"/>
          </ac:spMkLst>
        </pc:spChg>
        <pc:spChg chg="add mod">
          <ac:chgData name="Hao Hao" userId="31e57a127de44dd6" providerId="LiveId" clId="{4BE9EBDC-F999-4726-A635-390734F19B24}" dt="2025-03-24T08:33:21.109" v="42"/>
          <ac:spMkLst>
            <pc:docMk/>
            <pc:sldMk cId="2213669713" sldId="272"/>
            <ac:spMk id="6" creationId="{76F4397E-E96F-71A9-43BF-91A67A592C75}"/>
          </ac:spMkLst>
        </pc:spChg>
        <pc:spChg chg="add mod">
          <ac:chgData name="Hao Hao" userId="31e57a127de44dd6" providerId="LiveId" clId="{4BE9EBDC-F999-4726-A635-390734F19B24}" dt="2025-03-24T08:33:21.109" v="42"/>
          <ac:spMkLst>
            <pc:docMk/>
            <pc:sldMk cId="2213669713" sldId="272"/>
            <ac:spMk id="7" creationId="{2DB11016-D590-F0BD-F3EE-627BAFCFF7B2}"/>
          </ac:spMkLst>
        </pc:spChg>
        <pc:picChg chg="add mod">
          <ac:chgData name="Hao Hao" userId="31e57a127de44dd6" providerId="LiveId" clId="{4BE9EBDC-F999-4726-A635-390734F19B24}" dt="2025-03-24T08:33:21.109" v="42"/>
          <ac:picMkLst>
            <pc:docMk/>
            <pc:sldMk cId="2213669713" sldId="272"/>
            <ac:picMk id="4" creationId="{9678F2DD-DBDE-8A18-82E6-7A4848F15763}"/>
          </ac:picMkLst>
        </pc:picChg>
        <pc:picChg chg="add mod">
          <ac:chgData name="Hao Hao" userId="31e57a127de44dd6" providerId="LiveId" clId="{4BE9EBDC-F999-4726-A635-390734F19B24}" dt="2025-03-24T08:33:21.109" v="42"/>
          <ac:picMkLst>
            <pc:docMk/>
            <pc:sldMk cId="2213669713" sldId="272"/>
            <ac:picMk id="5" creationId="{4BC15C3F-4A47-598D-519E-50F1898E58C4}"/>
          </ac:picMkLst>
        </pc:picChg>
      </pc:sldChg>
      <pc:sldChg chg="addSp delSp modSp new mod">
        <pc:chgData name="Hao Hao" userId="31e57a127de44dd6" providerId="LiveId" clId="{4BE9EBDC-F999-4726-A635-390734F19B24}" dt="2025-03-24T08:36:04.434" v="68"/>
        <pc:sldMkLst>
          <pc:docMk/>
          <pc:sldMk cId="956643278" sldId="273"/>
        </pc:sldMkLst>
        <pc:spChg chg="del">
          <ac:chgData name="Hao Hao" userId="31e57a127de44dd6" providerId="LiveId" clId="{4BE9EBDC-F999-4726-A635-390734F19B24}" dt="2025-03-24T08:32:35.797" v="30" actId="478"/>
          <ac:spMkLst>
            <pc:docMk/>
            <pc:sldMk cId="956643278" sldId="273"/>
            <ac:spMk id="2" creationId="{EB29B497-18E6-0E9B-3E7D-1E50BF79E7C2}"/>
          </ac:spMkLst>
        </pc:spChg>
        <pc:spChg chg="del">
          <ac:chgData name="Hao Hao" userId="31e57a127de44dd6" providerId="LiveId" clId="{4BE9EBDC-F999-4726-A635-390734F19B24}" dt="2025-03-24T08:32:35.158" v="29" actId="478"/>
          <ac:spMkLst>
            <pc:docMk/>
            <pc:sldMk cId="956643278" sldId="273"/>
            <ac:spMk id="3" creationId="{B9EB2215-E48B-5D4C-4EEA-A5A777B0550F}"/>
          </ac:spMkLst>
        </pc:spChg>
        <pc:spChg chg="add mod">
          <ac:chgData name="Hao Hao" userId="31e57a127de44dd6" providerId="LiveId" clId="{4BE9EBDC-F999-4726-A635-390734F19B24}" dt="2025-03-24T08:36:04.434" v="68"/>
          <ac:spMkLst>
            <pc:docMk/>
            <pc:sldMk cId="956643278" sldId="273"/>
            <ac:spMk id="6" creationId="{D1A7F3D5-E7B6-FA56-E98F-357443CB4A98}"/>
          </ac:spMkLst>
        </pc:spChg>
        <pc:spChg chg="add mod">
          <ac:chgData name="Hao Hao" userId="31e57a127de44dd6" providerId="LiveId" clId="{4BE9EBDC-F999-4726-A635-390734F19B24}" dt="2025-03-24T08:36:04.434" v="68"/>
          <ac:spMkLst>
            <pc:docMk/>
            <pc:sldMk cId="956643278" sldId="273"/>
            <ac:spMk id="7" creationId="{0E3C72BD-BE38-1F58-C44E-387865469E5A}"/>
          </ac:spMkLst>
        </pc:spChg>
        <pc:spChg chg="add mod">
          <ac:chgData name="Hao Hao" userId="31e57a127de44dd6" providerId="LiveId" clId="{4BE9EBDC-F999-4726-A635-390734F19B24}" dt="2025-03-24T08:36:04.434" v="68"/>
          <ac:spMkLst>
            <pc:docMk/>
            <pc:sldMk cId="956643278" sldId="273"/>
            <ac:spMk id="8" creationId="{6E27BD99-CF7E-66A2-68F4-0FA231FC9E88}"/>
          </ac:spMkLst>
        </pc:spChg>
        <pc:spChg chg="add mod">
          <ac:chgData name="Hao Hao" userId="31e57a127de44dd6" providerId="LiveId" clId="{4BE9EBDC-F999-4726-A635-390734F19B24}" dt="2025-03-24T08:36:04.434" v="68"/>
          <ac:spMkLst>
            <pc:docMk/>
            <pc:sldMk cId="956643278" sldId="273"/>
            <ac:spMk id="9" creationId="{31197972-32A0-C73D-11BD-BB93F619008D}"/>
          </ac:spMkLst>
        </pc:spChg>
        <pc:spChg chg="add mod">
          <ac:chgData name="Hao Hao" userId="31e57a127de44dd6" providerId="LiveId" clId="{4BE9EBDC-F999-4726-A635-390734F19B24}" dt="2025-03-24T08:36:04.434" v="68"/>
          <ac:spMkLst>
            <pc:docMk/>
            <pc:sldMk cId="956643278" sldId="273"/>
            <ac:spMk id="10" creationId="{8ABE28DF-ED94-716D-2C8B-A12EE747A548}"/>
          </ac:spMkLst>
        </pc:spChg>
        <pc:spChg chg="add mod">
          <ac:chgData name="Hao Hao" userId="31e57a127de44dd6" providerId="LiveId" clId="{4BE9EBDC-F999-4726-A635-390734F19B24}" dt="2025-03-24T08:36:04.434" v="68"/>
          <ac:spMkLst>
            <pc:docMk/>
            <pc:sldMk cId="956643278" sldId="273"/>
            <ac:spMk id="11" creationId="{F96E00E4-C562-39DF-CE27-7692A000D885}"/>
          </ac:spMkLst>
        </pc:spChg>
        <pc:spChg chg="add mod">
          <ac:chgData name="Hao Hao" userId="31e57a127de44dd6" providerId="LiveId" clId="{4BE9EBDC-F999-4726-A635-390734F19B24}" dt="2025-03-24T08:36:04.434" v="68"/>
          <ac:spMkLst>
            <pc:docMk/>
            <pc:sldMk cId="956643278" sldId="273"/>
            <ac:spMk id="12" creationId="{5CF6C89D-8E67-35FE-0FFE-EEC364408A00}"/>
          </ac:spMkLst>
        </pc:spChg>
        <pc:spChg chg="add mod">
          <ac:chgData name="Hao Hao" userId="31e57a127de44dd6" providerId="LiveId" clId="{4BE9EBDC-F999-4726-A635-390734F19B24}" dt="2025-03-24T08:36:04.434" v="68"/>
          <ac:spMkLst>
            <pc:docMk/>
            <pc:sldMk cId="956643278" sldId="273"/>
            <ac:spMk id="13" creationId="{3E4DFE37-EFAB-8C1B-9F15-4A6B76B17C33}"/>
          </ac:spMkLst>
        </pc:spChg>
        <pc:spChg chg="add mod">
          <ac:chgData name="Hao Hao" userId="31e57a127de44dd6" providerId="LiveId" clId="{4BE9EBDC-F999-4726-A635-390734F19B24}" dt="2025-03-24T08:36:04.434" v="68"/>
          <ac:spMkLst>
            <pc:docMk/>
            <pc:sldMk cId="956643278" sldId="273"/>
            <ac:spMk id="14" creationId="{440BF730-E7BA-137E-7FAB-E2B55F0FCEE7}"/>
          </ac:spMkLst>
        </pc:spChg>
        <pc:spChg chg="add mod">
          <ac:chgData name="Hao Hao" userId="31e57a127de44dd6" providerId="LiveId" clId="{4BE9EBDC-F999-4726-A635-390734F19B24}" dt="2025-03-24T08:36:04.434" v="68"/>
          <ac:spMkLst>
            <pc:docMk/>
            <pc:sldMk cId="956643278" sldId="273"/>
            <ac:spMk id="15" creationId="{05DBF38B-893A-8F6F-D1C7-FA9840CD1E0C}"/>
          </ac:spMkLst>
        </pc:spChg>
        <pc:spChg chg="add mod">
          <ac:chgData name="Hao Hao" userId="31e57a127de44dd6" providerId="LiveId" clId="{4BE9EBDC-F999-4726-A635-390734F19B24}" dt="2025-03-24T08:36:04.434" v="68"/>
          <ac:spMkLst>
            <pc:docMk/>
            <pc:sldMk cId="956643278" sldId="273"/>
            <ac:spMk id="16" creationId="{9E01A7E9-71C4-BF14-40AF-A1AB498534E0}"/>
          </ac:spMkLst>
        </pc:spChg>
        <pc:spChg chg="add mod">
          <ac:chgData name="Hao Hao" userId="31e57a127de44dd6" providerId="LiveId" clId="{4BE9EBDC-F999-4726-A635-390734F19B24}" dt="2025-03-24T08:36:04.434" v="68"/>
          <ac:spMkLst>
            <pc:docMk/>
            <pc:sldMk cId="956643278" sldId="273"/>
            <ac:spMk id="17" creationId="{0B1E18AB-7674-C51E-DB3E-AFEC59C0EBB3}"/>
          </ac:spMkLst>
        </pc:spChg>
        <pc:spChg chg="add mod">
          <ac:chgData name="Hao Hao" userId="31e57a127de44dd6" providerId="LiveId" clId="{4BE9EBDC-F999-4726-A635-390734F19B24}" dt="2025-03-24T08:36:04.434" v="68"/>
          <ac:spMkLst>
            <pc:docMk/>
            <pc:sldMk cId="956643278" sldId="273"/>
            <ac:spMk id="18" creationId="{048FEEB5-4A17-0939-BBED-DC476D81DAAD}"/>
          </ac:spMkLst>
        </pc:spChg>
        <pc:spChg chg="add mod">
          <ac:chgData name="Hao Hao" userId="31e57a127de44dd6" providerId="LiveId" clId="{4BE9EBDC-F999-4726-A635-390734F19B24}" dt="2025-03-24T08:36:04.434" v="68"/>
          <ac:spMkLst>
            <pc:docMk/>
            <pc:sldMk cId="956643278" sldId="273"/>
            <ac:spMk id="19" creationId="{05216989-C0A2-345A-BB78-94282BEB1070}"/>
          </ac:spMkLst>
        </pc:spChg>
        <pc:spChg chg="add mod">
          <ac:chgData name="Hao Hao" userId="31e57a127de44dd6" providerId="LiveId" clId="{4BE9EBDC-F999-4726-A635-390734F19B24}" dt="2025-03-24T08:36:04.434" v="68"/>
          <ac:spMkLst>
            <pc:docMk/>
            <pc:sldMk cId="956643278" sldId="273"/>
            <ac:spMk id="20" creationId="{0954C0A9-F80D-EFBD-A910-A16AC3E5E1FE}"/>
          </ac:spMkLst>
        </pc:spChg>
        <pc:spChg chg="add mod">
          <ac:chgData name="Hao Hao" userId="31e57a127de44dd6" providerId="LiveId" clId="{4BE9EBDC-F999-4726-A635-390734F19B24}" dt="2025-03-24T08:36:04.434" v="68"/>
          <ac:spMkLst>
            <pc:docMk/>
            <pc:sldMk cId="956643278" sldId="273"/>
            <ac:spMk id="21" creationId="{49032889-7FF1-223C-0E33-01C19B98AC1E}"/>
          </ac:spMkLst>
        </pc:spChg>
        <pc:spChg chg="add mod">
          <ac:chgData name="Hao Hao" userId="31e57a127de44dd6" providerId="LiveId" clId="{4BE9EBDC-F999-4726-A635-390734F19B24}" dt="2025-03-24T08:36:04.434" v="68"/>
          <ac:spMkLst>
            <pc:docMk/>
            <pc:sldMk cId="956643278" sldId="273"/>
            <ac:spMk id="22" creationId="{7DEC9E88-5496-8A58-EAFB-FDA451C9FEB7}"/>
          </ac:spMkLst>
        </pc:spChg>
        <pc:spChg chg="add mod">
          <ac:chgData name="Hao Hao" userId="31e57a127de44dd6" providerId="LiveId" clId="{4BE9EBDC-F999-4726-A635-390734F19B24}" dt="2025-03-24T08:36:04.434" v="68"/>
          <ac:spMkLst>
            <pc:docMk/>
            <pc:sldMk cId="956643278" sldId="273"/>
            <ac:spMk id="23" creationId="{9EB9CF6C-263E-47F2-6CDB-8A66EF8219D3}"/>
          </ac:spMkLst>
        </pc:spChg>
        <pc:spChg chg="add mod">
          <ac:chgData name="Hao Hao" userId="31e57a127de44dd6" providerId="LiveId" clId="{4BE9EBDC-F999-4726-A635-390734F19B24}" dt="2025-03-24T08:36:04.434" v="68"/>
          <ac:spMkLst>
            <pc:docMk/>
            <pc:sldMk cId="956643278" sldId="273"/>
            <ac:spMk id="24" creationId="{4DE1548E-88BC-A558-EC8D-C1230A56226B}"/>
          </ac:spMkLst>
        </pc:spChg>
        <pc:spChg chg="add mod">
          <ac:chgData name="Hao Hao" userId="31e57a127de44dd6" providerId="LiveId" clId="{4BE9EBDC-F999-4726-A635-390734F19B24}" dt="2025-03-24T08:36:04.434" v="68"/>
          <ac:spMkLst>
            <pc:docMk/>
            <pc:sldMk cId="956643278" sldId="273"/>
            <ac:spMk id="25" creationId="{05CF8569-8E6E-ECD3-9A32-A75A4977E738}"/>
          </ac:spMkLst>
        </pc:spChg>
        <pc:spChg chg="add mod">
          <ac:chgData name="Hao Hao" userId="31e57a127de44dd6" providerId="LiveId" clId="{4BE9EBDC-F999-4726-A635-390734F19B24}" dt="2025-03-24T08:36:04.434" v="68"/>
          <ac:spMkLst>
            <pc:docMk/>
            <pc:sldMk cId="956643278" sldId="273"/>
            <ac:spMk id="26" creationId="{B9B93513-E015-FF0C-A0EE-A5AEE2859924}"/>
          </ac:spMkLst>
        </pc:spChg>
        <pc:spChg chg="add mod">
          <ac:chgData name="Hao Hao" userId="31e57a127de44dd6" providerId="LiveId" clId="{4BE9EBDC-F999-4726-A635-390734F19B24}" dt="2025-03-24T08:36:04.434" v="68"/>
          <ac:spMkLst>
            <pc:docMk/>
            <pc:sldMk cId="956643278" sldId="273"/>
            <ac:spMk id="27" creationId="{B6A7CB10-AC25-0F10-CA4C-29D25BCCB645}"/>
          </ac:spMkLst>
        </pc:spChg>
        <pc:spChg chg="add mod">
          <ac:chgData name="Hao Hao" userId="31e57a127de44dd6" providerId="LiveId" clId="{4BE9EBDC-F999-4726-A635-390734F19B24}" dt="2025-03-24T08:36:04.434" v="68"/>
          <ac:spMkLst>
            <pc:docMk/>
            <pc:sldMk cId="956643278" sldId="273"/>
            <ac:spMk id="28" creationId="{0694D7D1-C488-2E3E-0D82-536DA6607E75}"/>
          </ac:spMkLst>
        </pc:spChg>
        <pc:picChg chg="add mod">
          <ac:chgData name="Hao Hao" userId="31e57a127de44dd6" providerId="LiveId" clId="{4BE9EBDC-F999-4726-A635-390734F19B24}" dt="2025-03-24T08:36:04.434" v="68"/>
          <ac:picMkLst>
            <pc:docMk/>
            <pc:sldMk cId="956643278" sldId="273"/>
            <ac:picMk id="4" creationId="{7171B648-E732-DB3C-9042-98FDB8E6B2CC}"/>
          </ac:picMkLst>
        </pc:picChg>
        <pc:picChg chg="add mod">
          <ac:chgData name="Hao Hao" userId="31e57a127de44dd6" providerId="LiveId" clId="{4BE9EBDC-F999-4726-A635-390734F19B24}" dt="2025-03-24T08:36:04.434" v="68"/>
          <ac:picMkLst>
            <pc:docMk/>
            <pc:sldMk cId="956643278" sldId="273"/>
            <ac:picMk id="5" creationId="{E464A648-49BD-4BC3-4544-1DB733EF7165}"/>
          </ac:picMkLst>
        </pc:picChg>
      </pc:sldChg>
      <pc:sldChg chg="addSp modSp add del">
        <pc:chgData name="Hao Hao" userId="31e57a127de44dd6" providerId="LiveId" clId="{4BE9EBDC-F999-4726-A635-390734F19B24}" dt="2025-03-24T08:46:12.733" v="82"/>
        <pc:sldMkLst>
          <pc:docMk/>
          <pc:sldMk cId="1493597586" sldId="274"/>
        </pc:sldMkLst>
        <pc:spChg chg="add mod">
          <ac:chgData name="Hao Hao" userId="31e57a127de44dd6" providerId="LiveId" clId="{4BE9EBDC-F999-4726-A635-390734F19B24}" dt="2025-03-24T08:46:12.733" v="82"/>
          <ac:spMkLst>
            <pc:docMk/>
            <pc:sldMk cId="1493597586" sldId="274"/>
            <ac:spMk id="3" creationId="{E1F1A0CF-8928-BEC1-84E8-1854135BFD5F}"/>
          </ac:spMkLst>
        </pc:spChg>
        <pc:spChg chg="add mod">
          <ac:chgData name="Hao Hao" userId="31e57a127de44dd6" providerId="LiveId" clId="{4BE9EBDC-F999-4726-A635-390734F19B24}" dt="2025-03-24T08:46:12.733" v="82"/>
          <ac:spMkLst>
            <pc:docMk/>
            <pc:sldMk cId="1493597586" sldId="274"/>
            <ac:spMk id="5" creationId="{7ABEBC91-E4AD-0433-AA56-715837D8CCF6}"/>
          </ac:spMkLst>
        </pc:spChg>
        <pc:spChg chg="add mod">
          <ac:chgData name="Hao Hao" userId="31e57a127de44dd6" providerId="LiveId" clId="{4BE9EBDC-F999-4726-A635-390734F19B24}" dt="2025-03-24T08:46:12.733" v="82"/>
          <ac:spMkLst>
            <pc:docMk/>
            <pc:sldMk cId="1493597586" sldId="274"/>
            <ac:spMk id="6" creationId="{03E36542-151B-C2CE-8E88-A5F78A1C02A9}"/>
          </ac:spMkLst>
        </pc:spChg>
        <pc:spChg chg="add mod">
          <ac:chgData name="Hao Hao" userId="31e57a127de44dd6" providerId="LiveId" clId="{4BE9EBDC-F999-4726-A635-390734F19B24}" dt="2025-03-24T08:46:12.733" v="82"/>
          <ac:spMkLst>
            <pc:docMk/>
            <pc:sldMk cId="1493597586" sldId="274"/>
            <ac:spMk id="8" creationId="{227A79EF-F1AC-EB87-AAF5-3EA4182B637C}"/>
          </ac:spMkLst>
        </pc:spChg>
        <pc:spChg chg="add mod">
          <ac:chgData name="Hao Hao" userId="31e57a127de44dd6" providerId="LiveId" clId="{4BE9EBDC-F999-4726-A635-390734F19B24}" dt="2025-03-24T08:46:12.733" v="82"/>
          <ac:spMkLst>
            <pc:docMk/>
            <pc:sldMk cId="1493597586" sldId="274"/>
            <ac:spMk id="9" creationId="{1E278210-FE78-DA97-C80A-9EFAB931CD2C}"/>
          </ac:spMkLst>
        </pc:spChg>
        <pc:spChg chg="add mod">
          <ac:chgData name="Hao Hao" userId="31e57a127de44dd6" providerId="LiveId" clId="{4BE9EBDC-F999-4726-A635-390734F19B24}" dt="2025-03-24T08:46:12.733" v="82"/>
          <ac:spMkLst>
            <pc:docMk/>
            <pc:sldMk cId="1493597586" sldId="274"/>
            <ac:spMk id="11" creationId="{8AC92EBA-7351-6DC2-38D1-46E466B7D3AF}"/>
          </ac:spMkLst>
        </pc:spChg>
        <pc:spChg chg="add mod">
          <ac:chgData name="Hao Hao" userId="31e57a127de44dd6" providerId="LiveId" clId="{4BE9EBDC-F999-4726-A635-390734F19B24}" dt="2025-03-24T08:46:12.733" v="82"/>
          <ac:spMkLst>
            <pc:docMk/>
            <pc:sldMk cId="1493597586" sldId="274"/>
            <ac:spMk id="12" creationId="{598B0308-4F75-EA32-D9C1-B6C9DD81D9C1}"/>
          </ac:spMkLst>
        </pc:spChg>
        <pc:picChg chg="add mod">
          <ac:chgData name="Hao Hao" userId="31e57a127de44dd6" providerId="LiveId" clId="{4BE9EBDC-F999-4726-A635-390734F19B24}" dt="2025-03-24T08:46:12.733" v="82"/>
          <ac:picMkLst>
            <pc:docMk/>
            <pc:sldMk cId="1493597586" sldId="274"/>
            <ac:picMk id="2" creationId="{F711A0AD-2CBE-13BC-7137-52CCEE201FFE}"/>
          </ac:picMkLst>
        </pc:picChg>
        <pc:picChg chg="add mod">
          <ac:chgData name="Hao Hao" userId="31e57a127de44dd6" providerId="LiveId" clId="{4BE9EBDC-F999-4726-A635-390734F19B24}" dt="2025-03-24T08:46:12.733" v="82"/>
          <ac:picMkLst>
            <pc:docMk/>
            <pc:sldMk cId="1493597586" sldId="274"/>
            <ac:picMk id="4" creationId="{A4AB2EAB-6EBC-2806-9425-091941D2430C}"/>
          </ac:picMkLst>
        </pc:picChg>
        <pc:picChg chg="add mod">
          <ac:chgData name="Hao Hao" userId="31e57a127de44dd6" providerId="LiveId" clId="{4BE9EBDC-F999-4726-A635-390734F19B24}" dt="2025-03-24T08:46:12.733" v="82"/>
          <ac:picMkLst>
            <pc:docMk/>
            <pc:sldMk cId="1493597586" sldId="274"/>
            <ac:picMk id="7" creationId="{F4C617F2-AEA7-68A4-3BCA-52D581095F93}"/>
          </ac:picMkLst>
        </pc:picChg>
        <pc:picChg chg="add mod">
          <ac:chgData name="Hao Hao" userId="31e57a127de44dd6" providerId="LiveId" clId="{4BE9EBDC-F999-4726-A635-390734F19B24}" dt="2025-03-24T08:46:12.733" v="82"/>
          <ac:picMkLst>
            <pc:docMk/>
            <pc:sldMk cId="1493597586" sldId="274"/>
            <ac:picMk id="10" creationId="{292F0CF8-78D6-CD23-1C95-32A0A26C48E7}"/>
          </ac:picMkLst>
        </pc:picChg>
      </pc:sldChg>
      <pc:sldChg chg="addSp modSp add">
        <pc:chgData name="Hao Hao" userId="31e57a127de44dd6" providerId="LiveId" clId="{4BE9EBDC-F999-4726-A635-390734F19B24}" dt="2025-03-24T08:45:53.839" v="77"/>
        <pc:sldMkLst>
          <pc:docMk/>
          <pc:sldMk cId="3622439830" sldId="275"/>
        </pc:sldMkLst>
        <pc:spChg chg="add mod">
          <ac:chgData name="Hao Hao" userId="31e57a127de44dd6" providerId="LiveId" clId="{4BE9EBDC-F999-4726-A635-390734F19B24}" dt="2025-03-24T08:45:53.839" v="77"/>
          <ac:spMkLst>
            <pc:docMk/>
            <pc:sldMk cId="3622439830" sldId="275"/>
            <ac:spMk id="3" creationId="{3001B550-68F9-8763-2C51-BED251698A57}"/>
          </ac:spMkLst>
        </pc:spChg>
        <pc:spChg chg="add mod">
          <ac:chgData name="Hao Hao" userId="31e57a127de44dd6" providerId="LiveId" clId="{4BE9EBDC-F999-4726-A635-390734F19B24}" dt="2025-03-24T08:45:53.839" v="77"/>
          <ac:spMkLst>
            <pc:docMk/>
            <pc:sldMk cId="3622439830" sldId="275"/>
            <ac:spMk id="4" creationId="{EA86D07B-A02D-20B6-9F44-17092D6E6CA6}"/>
          </ac:spMkLst>
        </pc:spChg>
        <pc:spChg chg="add mod">
          <ac:chgData name="Hao Hao" userId="31e57a127de44dd6" providerId="LiveId" clId="{4BE9EBDC-F999-4726-A635-390734F19B24}" dt="2025-03-24T08:45:53.839" v="77"/>
          <ac:spMkLst>
            <pc:docMk/>
            <pc:sldMk cId="3622439830" sldId="275"/>
            <ac:spMk id="6" creationId="{E5147E3A-B765-6704-4886-4D9CBDF0C649}"/>
          </ac:spMkLst>
        </pc:spChg>
        <pc:spChg chg="add mod">
          <ac:chgData name="Hao Hao" userId="31e57a127de44dd6" providerId="LiveId" clId="{4BE9EBDC-F999-4726-A635-390734F19B24}" dt="2025-03-24T08:45:53.839" v="77"/>
          <ac:spMkLst>
            <pc:docMk/>
            <pc:sldMk cId="3622439830" sldId="275"/>
            <ac:spMk id="7" creationId="{C40020B5-C15D-D74A-3681-6FC5573D7CBA}"/>
          </ac:spMkLst>
        </pc:spChg>
        <pc:spChg chg="add mod">
          <ac:chgData name="Hao Hao" userId="31e57a127de44dd6" providerId="LiveId" clId="{4BE9EBDC-F999-4726-A635-390734F19B24}" dt="2025-03-24T08:45:53.839" v="77"/>
          <ac:spMkLst>
            <pc:docMk/>
            <pc:sldMk cId="3622439830" sldId="275"/>
            <ac:spMk id="8" creationId="{07BA6BD4-4550-D21C-F953-EE386EBDBB78}"/>
          </ac:spMkLst>
        </pc:spChg>
        <pc:spChg chg="add mod">
          <ac:chgData name="Hao Hao" userId="31e57a127de44dd6" providerId="LiveId" clId="{4BE9EBDC-F999-4726-A635-390734F19B24}" dt="2025-03-24T08:45:53.839" v="77"/>
          <ac:spMkLst>
            <pc:docMk/>
            <pc:sldMk cId="3622439830" sldId="275"/>
            <ac:spMk id="10" creationId="{EB16CDDD-1C0E-6172-A1C3-8B7BA59597B6}"/>
          </ac:spMkLst>
        </pc:spChg>
        <pc:spChg chg="add mod">
          <ac:chgData name="Hao Hao" userId="31e57a127de44dd6" providerId="LiveId" clId="{4BE9EBDC-F999-4726-A635-390734F19B24}" dt="2025-03-24T08:45:53.839" v="77"/>
          <ac:spMkLst>
            <pc:docMk/>
            <pc:sldMk cId="3622439830" sldId="275"/>
            <ac:spMk id="11" creationId="{C91EF02C-9FA3-928D-519E-7842A42B4847}"/>
          </ac:spMkLst>
        </pc:spChg>
        <pc:spChg chg="add mod">
          <ac:chgData name="Hao Hao" userId="31e57a127de44dd6" providerId="LiveId" clId="{4BE9EBDC-F999-4726-A635-390734F19B24}" dt="2025-03-24T08:45:53.839" v="77"/>
          <ac:spMkLst>
            <pc:docMk/>
            <pc:sldMk cId="3622439830" sldId="275"/>
            <ac:spMk id="12" creationId="{7485EE87-78A5-56BC-090B-0EC27546F381}"/>
          </ac:spMkLst>
        </pc:spChg>
        <pc:spChg chg="add mod">
          <ac:chgData name="Hao Hao" userId="31e57a127de44dd6" providerId="LiveId" clId="{4BE9EBDC-F999-4726-A635-390734F19B24}" dt="2025-03-24T08:45:53.839" v="77"/>
          <ac:spMkLst>
            <pc:docMk/>
            <pc:sldMk cId="3622439830" sldId="275"/>
            <ac:spMk id="14" creationId="{5AA089F0-EBDF-241E-B788-FE361858865D}"/>
          </ac:spMkLst>
        </pc:spChg>
        <pc:spChg chg="add mod">
          <ac:chgData name="Hao Hao" userId="31e57a127de44dd6" providerId="LiveId" clId="{4BE9EBDC-F999-4726-A635-390734F19B24}" dt="2025-03-24T08:45:53.839" v="77"/>
          <ac:spMkLst>
            <pc:docMk/>
            <pc:sldMk cId="3622439830" sldId="275"/>
            <ac:spMk id="15" creationId="{3515FBF2-373B-B707-F610-33A91A9B7A05}"/>
          </ac:spMkLst>
        </pc:spChg>
        <pc:picChg chg="add mod">
          <ac:chgData name="Hao Hao" userId="31e57a127de44dd6" providerId="LiveId" clId="{4BE9EBDC-F999-4726-A635-390734F19B24}" dt="2025-03-24T08:45:53.839" v="77"/>
          <ac:picMkLst>
            <pc:docMk/>
            <pc:sldMk cId="3622439830" sldId="275"/>
            <ac:picMk id="2" creationId="{5528FAEA-768D-AF84-8515-AB004A282C93}"/>
          </ac:picMkLst>
        </pc:picChg>
        <pc:picChg chg="add mod">
          <ac:chgData name="Hao Hao" userId="31e57a127de44dd6" providerId="LiveId" clId="{4BE9EBDC-F999-4726-A635-390734F19B24}" dt="2025-03-24T08:45:53.839" v="77"/>
          <ac:picMkLst>
            <pc:docMk/>
            <pc:sldMk cId="3622439830" sldId="275"/>
            <ac:picMk id="5" creationId="{DD7D875D-B511-9B80-EEED-6CDEC9F29456}"/>
          </ac:picMkLst>
        </pc:picChg>
        <pc:picChg chg="add mod">
          <ac:chgData name="Hao Hao" userId="31e57a127de44dd6" providerId="LiveId" clId="{4BE9EBDC-F999-4726-A635-390734F19B24}" dt="2025-03-24T08:45:53.839" v="77"/>
          <ac:picMkLst>
            <pc:docMk/>
            <pc:sldMk cId="3622439830" sldId="275"/>
            <ac:picMk id="9" creationId="{C8A0E7EA-F0E5-4148-B0B6-31464C5C3ACF}"/>
          </ac:picMkLst>
        </pc:picChg>
        <pc:picChg chg="add mod">
          <ac:chgData name="Hao Hao" userId="31e57a127de44dd6" providerId="LiveId" clId="{4BE9EBDC-F999-4726-A635-390734F19B24}" dt="2025-03-24T08:45:53.839" v="77"/>
          <ac:picMkLst>
            <pc:docMk/>
            <pc:sldMk cId="3622439830" sldId="275"/>
            <ac:picMk id="13" creationId="{A8A60D59-3AD9-0DC5-66F6-9FE0811F7ECF}"/>
          </ac:picMkLst>
        </pc:picChg>
      </pc:sldChg>
      <pc:sldChg chg="addSp modSp add">
        <pc:chgData name="Hao Hao" userId="31e57a127de44dd6" providerId="LiveId" clId="{4BE9EBDC-F999-4726-A635-390734F19B24}" dt="2025-03-24T08:45:40.977" v="72"/>
        <pc:sldMkLst>
          <pc:docMk/>
          <pc:sldMk cId="3163210391" sldId="276"/>
        </pc:sldMkLst>
        <pc:spChg chg="add mod">
          <ac:chgData name="Hao Hao" userId="31e57a127de44dd6" providerId="LiveId" clId="{4BE9EBDC-F999-4726-A635-390734F19B24}" dt="2025-03-24T08:45:40.977" v="72"/>
          <ac:spMkLst>
            <pc:docMk/>
            <pc:sldMk cId="3163210391" sldId="276"/>
            <ac:spMk id="2" creationId="{C12C8A7A-0862-B369-AF81-16DA9116FD0D}"/>
          </ac:spMkLst>
        </pc:spChg>
        <pc:spChg chg="add mod">
          <ac:chgData name="Hao Hao" userId="31e57a127de44dd6" providerId="LiveId" clId="{4BE9EBDC-F999-4726-A635-390734F19B24}" dt="2025-03-24T08:45:40.977" v="72"/>
          <ac:spMkLst>
            <pc:docMk/>
            <pc:sldMk cId="3163210391" sldId="276"/>
            <ac:spMk id="4" creationId="{3C1AB7D4-5DB6-EFB2-01F0-477A6CF238BD}"/>
          </ac:spMkLst>
        </pc:spChg>
        <pc:spChg chg="add mod">
          <ac:chgData name="Hao Hao" userId="31e57a127de44dd6" providerId="LiveId" clId="{4BE9EBDC-F999-4726-A635-390734F19B24}" dt="2025-03-24T08:45:40.977" v="72"/>
          <ac:spMkLst>
            <pc:docMk/>
            <pc:sldMk cId="3163210391" sldId="276"/>
            <ac:spMk id="5" creationId="{CFB8215F-D69A-8D8D-D0D8-35A4958E39AE}"/>
          </ac:spMkLst>
        </pc:spChg>
        <pc:spChg chg="add mod">
          <ac:chgData name="Hao Hao" userId="31e57a127de44dd6" providerId="LiveId" clId="{4BE9EBDC-F999-4726-A635-390734F19B24}" dt="2025-03-24T08:45:40.977" v="72"/>
          <ac:spMkLst>
            <pc:docMk/>
            <pc:sldMk cId="3163210391" sldId="276"/>
            <ac:spMk id="7" creationId="{2A009816-C87B-117F-0D00-974E0D86CC33}"/>
          </ac:spMkLst>
        </pc:spChg>
        <pc:spChg chg="add mod">
          <ac:chgData name="Hao Hao" userId="31e57a127de44dd6" providerId="LiveId" clId="{4BE9EBDC-F999-4726-A635-390734F19B24}" dt="2025-03-24T08:45:40.977" v="72"/>
          <ac:spMkLst>
            <pc:docMk/>
            <pc:sldMk cId="3163210391" sldId="276"/>
            <ac:spMk id="8" creationId="{02F4C525-DFA6-F63D-3B29-38822A1BA2E4}"/>
          </ac:spMkLst>
        </pc:spChg>
        <pc:spChg chg="add mod">
          <ac:chgData name="Hao Hao" userId="31e57a127de44dd6" providerId="LiveId" clId="{4BE9EBDC-F999-4726-A635-390734F19B24}" dt="2025-03-24T08:45:40.977" v="72"/>
          <ac:spMkLst>
            <pc:docMk/>
            <pc:sldMk cId="3163210391" sldId="276"/>
            <ac:spMk id="9" creationId="{3238D874-7E15-94F3-D721-66FC45C23638}"/>
          </ac:spMkLst>
        </pc:spChg>
        <pc:spChg chg="add mod">
          <ac:chgData name="Hao Hao" userId="31e57a127de44dd6" providerId="LiveId" clId="{4BE9EBDC-F999-4726-A635-390734F19B24}" dt="2025-03-24T08:45:40.977" v="72"/>
          <ac:spMkLst>
            <pc:docMk/>
            <pc:sldMk cId="3163210391" sldId="276"/>
            <ac:spMk id="10" creationId="{C0AFC002-448B-03ED-FC55-894CC5FE5911}"/>
          </ac:spMkLst>
        </pc:spChg>
        <pc:spChg chg="add mod">
          <ac:chgData name="Hao Hao" userId="31e57a127de44dd6" providerId="LiveId" clId="{4BE9EBDC-F999-4726-A635-390734F19B24}" dt="2025-03-24T08:45:40.977" v="72"/>
          <ac:spMkLst>
            <pc:docMk/>
            <pc:sldMk cId="3163210391" sldId="276"/>
            <ac:spMk id="12" creationId="{3D0E14B5-4B57-0435-30A0-82FEE7CDBA23}"/>
          </ac:spMkLst>
        </pc:spChg>
        <pc:spChg chg="add mod">
          <ac:chgData name="Hao Hao" userId="31e57a127de44dd6" providerId="LiveId" clId="{4BE9EBDC-F999-4726-A635-390734F19B24}" dt="2025-03-24T08:45:40.977" v="72"/>
          <ac:spMkLst>
            <pc:docMk/>
            <pc:sldMk cId="3163210391" sldId="276"/>
            <ac:spMk id="13" creationId="{AEF2731A-35EB-DAD8-2547-B72AFD826274}"/>
          </ac:spMkLst>
        </pc:spChg>
        <pc:spChg chg="add mod">
          <ac:chgData name="Hao Hao" userId="31e57a127de44dd6" providerId="LiveId" clId="{4BE9EBDC-F999-4726-A635-390734F19B24}" dt="2025-03-24T08:45:40.977" v="72"/>
          <ac:spMkLst>
            <pc:docMk/>
            <pc:sldMk cId="3163210391" sldId="276"/>
            <ac:spMk id="15" creationId="{EFB4C7B4-5B10-8883-CFDE-C209FDBF3365}"/>
          </ac:spMkLst>
        </pc:spChg>
        <pc:spChg chg="add mod">
          <ac:chgData name="Hao Hao" userId="31e57a127de44dd6" providerId="LiveId" clId="{4BE9EBDC-F999-4726-A635-390734F19B24}" dt="2025-03-24T08:45:40.977" v="72"/>
          <ac:spMkLst>
            <pc:docMk/>
            <pc:sldMk cId="3163210391" sldId="276"/>
            <ac:spMk id="16" creationId="{A56FCB83-9745-1A97-0275-65E24920DD07}"/>
          </ac:spMkLst>
        </pc:spChg>
        <pc:picChg chg="add mod">
          <ac:chgData name="Hao Hao" userId="31e57a127de44dd6" providerId="LiveId" clId="{4BE9EBDC-F999-4726-A635-390734F19B24}" dt="2025-03-24T08:45:40.977" v="72"/>
          <ac:picMkLst>
            <pc:docMk/>
            <pc:sldMk cId="3163210391" sldId="276"/>
            <ac:picMk id="3" creationId="{388F1AAE-CE9A-07BE-F9F2-279990D00966}"/>
          </ac:picMkLst>
        </pc:picChg>
        <pc:picChg chg="add mod">
          <ac:chgData name="Hao Hao" userId="31e57a127de44dd6" providerId="LiveId" clId="{4BE9EBDC-F999-4726-A635-390734F19B24}" dt="2025-03-24T08:45:40.977" v="72"/>
          <ac:picMkLst>
            <pc:docMk/>
            <pc:sldMk cId="3163210391" sldId="276"/>
            <ac:picMk id="6" creationId="{DC5A931B-3FB5-793B-0BB1-AFD483CEE171}"/>
          </ac:picMkLst>
        </pc:picChg>
        <pc:picChg chg="add mod">
          <ac:chgData name="Hao Hao" userId="31e57a127de44dd6" providerId="LiveId" clId="{4BE9EBDC-F999-4726-A635-390734F19B24}" dt="2025-03-24T08:45:40.977" v="72"/>
          <ac:picMkLst>
            <pc:docMk/>
            <pc:sldMk cId="3163210391" sldId="276"/>
            <ac:picMk id="11" creationId="{95418DBC-CE84-7BB0-759F-C1DC68836257}"/>
          </ac:picMkLst>
        </pc:picChg>
        <pc:picChg chg="add mod">
          <ac:chgData name="Hao Hao" userId="31e57a127de44dd6" providerId="LiveId" clId="{4BE9EBDC-F999-4726-A635-390734F19B24}" dt="2025-03-24T08:45:40.977" v="72"/>
          <ac:picMkLst>
            <pc:docMk/>
            <pc:sldMk cId="3163210391" sldId="276"/>
            <ac:picMk id="14" creationId="{75E1D442-7347-2354-254C-C2E53314DDE8}"/>
          </ac:picMkLst>
        </pc:picChg>
        <pc:picChg chg="add">
          <ac:chgData name="Hao Hao" userId="31e57a127de44dd6" providerId="LiveId" clId="{4BE9EBDC-F999-4726-A635-390734F19B24}" dt="2025-03-24T08:45:33.176" v="70"/>
          <ac:picMkLst>
            <pc:docMk/>
            <pc:sldMk cId="3163210391" sldId="276"/>
            <ac:picMk id="1026" creationId="{FE432F33-5FFA-D386-7DFB-3002184FCC81}"/>
          </ac:picMkLst>
        </pc:picChg>
      </pc:sldChg>
      <pc:sldChg chg="addSp modSp add">
        <pc:chgData name="Hao Hao" userId="31e57a127de44dd6" providerId="LiveId" clId="{4BE9EBDC-F999-4726-A635-390734F19B24}" dt="2025-03-24T08:35:35.826" v="65"/>
        <pc:sldMkLst>
          <pc:docMk/>
          <pc:sldMk cId="3489239311" sldId="277"/>
        </pc:sldMkLst>
        <pc:spChg chg="add mod">
          <ac:chgData name="Hao Hao" userId="31e57a127de44dd6" providerId="LiveId" clId="{4BE9EBDC-F999-4726-A635-390734F19B24}" dt="2025-03-24T08:35:35.826" v="65"/>
          <ac:spMkLst>
            <pc:docMk/>
            <pc:sldMk cId="3489239311" sldId="277"/>
            <ac:spMk id="4" creationId="{E8FF8EFC-4886-0F7A-AF3E-FEFBD4013D76}"/>
          </ac:spMkLst>
        </pc:spChg>
        <pc:spChg chg="add mod">
          <ac:chgData name="Hao Hao" userId="31e57a127de44dd6" providerId="LiveId" clId="{4BE9EBDC-F999-4726-A635-390734F19B24}" dt="2025-03-24T08:35:35.826" v="65"/>
          <ac:spMkLst>
            <pc:docMk/>
            <pc:sldMk cId="3489239311" sldId="277"/>
            <ac:spMk id="6" creationId="{B8A43647-3133-043A-3302-5865AC35B8C9}"/>
          </ac:spMkLst>
        </pc:spChg>
        <pc:spChg chg="add mod">
          <ac:chgData name="Hao Hao" userId="31e57a127de44dd6" providerId="LiveId" clId="{4BE9EBDC-F999-4726-A635-390734F19B24}" dt="2025-03-24T08:35:35.826" v="65"/>
          <ac:spMkLst>
            <pc:docMk/>
            <pc:sldMk cId="3489239311" sldId="277"/>
            <ac:spMk id="7" creationId="{79DAC752-59D6-4C73-3172-8758EEF6BAF0}"/>
          </ac:spMkLst>
        </pc:spChg>
        <pc:spChg chg="add mod">
          <ac:chgData name="Hao Hao" userId="31e57a127de44dd6" providerId="LiveId" clId="{4BE9EBDC-F999-4726-A635-390734F19B24}" dt="2025-03-24T08:35:35.826" v="65"/>
          <ac:spMkLst>
            <pc:docMk/>
            <pc:sldMk cId="3489239311" sldId="277"/>
            <ac:spMk id="9" creationId="{CE75B7E4-30A8-025D-9A3B-340741E7D855}"/>
          </ac:spMkLst>
        </pc:spChg>
        <pc:spChg chg="add mod">
          <ac:chgData name="Hao Hao" userId="31e57a127de44dd6" providerId="LiveId" clId="{4BE9EBDC-F999-4726-A635-390734F19B24}" dt="2025-03-24T08:35:35.826" v="65"/>
          <ac:spMkLst>
            <pc:docMk/>
            <pc:sldMk cId="3489239311" sldId="277"/>
            <ac:spMk id="10" creationId="{AA804E63-F2D0-CAB5-B512-2F462E2E7DA8}"/>
          </ac:spMkLst>
        </pc:spChg>
        <pc:spChg chg="add mod">
          <ac:chgData name="Hao Hao" userId="31e57a127de44dd6" providerId="LiveId" clId="{4BE9EBDC-F999-4726-A635-390734F19B24}" dt="2025-03-24T08:35:35.826" v="65"/>
          <ac:spMkLst>
            <pc:docMk/>
            <pc:sldMk cId="3489239311" sldId="277"/>
            <ac:spMk id="12" creationId="{03B7EE24-AD89-29C0-F2D4-7868E62F9AFE}"/>
          </ac:spMkLst>
        </pc:spChg>
        <pc:spChg chg="add mod">
          <ac:chgData name="Hao Hao" userId="31e57a127de44dd6" providerId="LiveId" clId="{4BE9EBDC-F999-4726-A635-390734F19B24}" dt="2025-03-24T08:35:35.826" v="65"/>
          <ac:spMkLst>
            <pc:docMk/>
            <pc:sldMk cId="3489239311" sldId="277"/>
            <ac:spMk id="13" creationId="{836D03B6-853F-04D8-B05F-8FA06BE0BE06}"/>
          </ac:spMkLst>
        </pc:spChg>
        <pc:spChg chg="add mod">
          <ac:chgData name="Hao Hao" userId="31e57a127de44dd6" providerId="LiveId" clId="{4BE9EBDC-F999-4726-A635-390734F19B24}" dt="2025-03-24T08:35:35.826" v="65"/>
          <ac:spMkLst>
            <pc:docMk/>
            <pc:sldMk cId="3489239311" sldId="277"/>
            <ac:spMk id="15" creationId="{5CF7B791-11B0-43B3-E1CE-8234725530E7}"/>
          </ac:spMkLst>
        </pc:spChg>
        <pc:spChg chg="add mod">
          <ac:chgData name="Hao Hao" userId="31e57a127de44dd6" providerId="LiveId" clId="{4BE9EBDC-F999-4726-A635-390734F19B24}" dt="2025-03-24T08:35:35.826" v="65"/>
          <ac:spMkLst>
            <pc:docMk/>
            <pc:sldMk cId="3489239311" sldId="277"/>
            <ac:spMk id="16" creationId="{20FEE39A-2D38-2E20-451C-077E68E02C92}"/>
          </ac:spMkLst>
        </pc:spChg>
        <pc:spChg chg="add mod">
          <ac:chgData name="Hao Hao" userId="31e57a127de44dd6" providerId="LiveId" clId="{4BE9EBDC-F999-4726-A635-390734F19B24}" dt="2025-03-24T08:35:35.826" v="65"/>
          <ac:spMkLst>
            <pc:docMk/>
            <pc:sldMk cId="3489239311" sldId="277"/>
            <ac:spMk id="18" creationId="{BCF8B628-599C-952A-D263-5732DB94B7E8}"/>
          </ac:spMkLst>
        </pc:spChg>
        <pc:spChg chg="add mod">
          <ac:chgData name="Hao Hao" userId="31e57a127de44dd6" providerId="LiveId" clId="{4BE9EBDC-F999-4726-A635-390734F19B24}" dt="2025-03-24T08:35:35.826" v="65"/>
          <ac:spMkLst>
            <pc:docMk/>
            <pc:sldMk cId="3489239311" sldId="277"/>
            <ac:spMk id="19" creationId="{F1CB1D45-0B0D-26C8-1B51-7B93E3370E34}"/>
          </ac:spMkLst>
        </pc:spChg>
        <pc:spChg chg="add mod">
          <ac:chgData name="Hao Hao" userId="31e57a127de44dd6" providerId="LiveId" clId="{4BE9EBDC-F999-4726-A635-390734F19B24}" dt="2025-03-24T08:35:35.826" v="65"/>
          <ac:spMkLst>
            <pc:docMk/>
            <pc:sldMk cId="3489239311" sldId="277"/>
            <ac:spMk id="21" creationId="{5D934CA7-3158-7DC2-0D4C-B1575D22EF4B}"/>
          </ac:spMkLst>
        </pc:spChg>
        <pc:spChg chg="add mod">
          <ac:chgData name="Hao Hao" userId="31e57a127de44dd6" providerId="LiveId" clId="{4BE9EBDC-F999-4726-A635-390734F19B24}" dt="2025-03-24T08:35:35.826" v="65"/>
          <ac:spMkLst>
            <pc:docMk/>
            <pc:sldMk cId="3489239311" sldId="277"/>
            <ac:spMk id="22" creationId="{B34B3DE8-4652-FCDB-95B5-EB93C500E34B}"/>
          </ac:spMkLst>
        </pc:spChg>
        <pc:spChg chg="add mod">
          <ac:chgData name="Hao Hao" userId="31e57a127de44dd6" providerId="LiveId" clId="{4BE9EBDC-F999-4726-A635-390734F19B24}" dt="2025-03-24T08:35:35.826" v="65"/>
          <ac:spMkLst>
            <pc:docMk/>
            <pc:sldMk cId="3489239311" sldId="277"/>
            <ac:spMk id="24" creationId="{29DFC2CD-7880-2057-A3C8-27268AACBB4F}"/>
          </ac:spMkLst>
        </pc:spChg>
        <pc:spChg chg="add mod">
          <ac:chgData name="Hao Hao" userId="31e57a127de44dd6" providerId="LiveId" clId="{4BE9EBDC-F999-4726-A635-390734F19B24}" dt="2025-03-24T08:35:35.826" v="65"/>
          <ac:spMkLst>
            <pc:docMk/>
            <pc:sldMk cId="3489239311" sldId="277"/>
            <ac:spMk id="25" creationId="{1322670A-EEA7-8482-5DAD-E7382A0ED8E2}"/>
          </ac:spMkLst>
        </pc:spChg>
        <pc:picChg chg="add mod">
          <ac:chgData name="Hao Hao" userId="31e57a127de44dd6" providerId="LiveId" clId="{4BE9EBDC-F999-4726-A635-390734F19B24}" dt="2025-03-24T08:35:35.826" v="65"/>
          <ac:picMkLst>
            <pc:docMk/>
            <pc:sldMk cId="3489239311" sldId="277"/>
            <ac:picMk id="2" creationId="{24DC5ED1-3723-A00C-4BF9-DD33A6A50322}"/>
          </ac:picMkLst>
        </pc:picChg>
        <pc:picChg chg="add mod">
          <ac:chgData name="Hao Hao" userId="31e57a127de44dd6" providerId="LiveId" clId="{4BE9EBDC-F999-4726-A635-390734F19B24}" dt="2025-03-24T08:35:35.826" v="65"/>
          <ac:picMkLst>
            <pc:docMk/>
            <pc:sldMk cId="3489239311" sldId="277"/>
            <ac:picMk id="3" creationId="{F0D95F38-AE3F-F70B-E389-787716C4B787}"/>
          </ac:picMkLst>
        </pc:picChg>
        <pc:picChg chg="add mod">
          <ac:chgData name="Hao Hao" userId="31e57a127de44dd6" providerId="LiveId" clId="{4BE9EBDC-F999-4726-A635-390734F19B24}" dt="2025-03-24T08:35:35.826" v="65"/>
          <ac:picMkLst>
            <pc:docMk/>
            <pc:sldMk cId="3489239311" sldId="277"/>
            <ac:picMk id="5" creationId="{0577EB98-BF22-F5A0-D5D9-E60B7178CFF8}"/>
          </ac:picMkLst>
        </pc:picChg>
        <pc:picChg chg="add mod">
          <ac:chgData name="Hao Hao" userId="31e57a127de44dd6" providerId="LiveId" clId="{4BE9EBDC-F999-4726-A635-390734F19B24}" dt="2025-03-24T08:35:35.826" v="65"/>
          <ac:picMkLst>
            <pc:docMk/>
            <pc:sldMk cId="3489239311" sldId="277"/>
            <ac:picMk id="8" creationId="{DF90C15D-CBD1-8042-C0CF-06946C1556AF}"/>
          </ac:picMkLst>
        </pc:picChg>
        <pc:picChg chg="add mod">
          <ac:chgData name="Hao Hao" userId="31e57a127de44dd6" providerId="LiveId" clId="{4BE9EBDC-F999-4726-A635-390734F19B24}" dt="2025-03-24T08:35:35.826" v="65"/>
          <ac:picMkLst>
            <pc:docMk/>
            <pc:sldMk cId="3489239311" sldId="277"/>
            <ac:picMk id="11" creationId="{9C7BF730-3A80-AA6D-9422-296A077053AE}"/>
          </ac:picMkLst>
        </pc:picChg>
        <pc:picChg chg="add mod">
          <ac:chgData name="Hao Hao" userId="31e57a127de44dd6" providerId="LiveId" clId="{4BE9EBDC-F999-4726-A635-390734F19B24}" dt="2025-03-24T08:35:35.826" v="65"/>
          <ac:picMkLst>
            <pc:docMk/>
            <pc:sldMk cId="3489239311" sldId="277"/>
            <ac:picMk id="14" creationId="{0B830FD9-DBC2-15AE-99C5-A3985BD8341A}"/>
          </ac:picMkLst>
        </pc:picChg>
        <pc:picChg chg="add mod">
          <ac:chgData name="Hao Hao" userId="31e57a127de44dd6" providerId="LiveId" clId="{4BE9EBDC-F999-4726-A635-390734F19B24}" dt="2025-03-24T08:35:35.826" v="65"/>
          <ac:picMkLst>
            <pc:docMk/>
            <pc:sldMk cId="3489239311" sldId="277"/>
            <ac:picMk id="17" creationId="{7994FCD1-A7A2-C9CA-61AB-76607A7AE6EC}"/>
          </ac:picMkLst>
        </pc:picChg>
        <pc:picChg chg="add mod">
          <ac:chgData name="Hao Hao" userId="31e57a127de44dd6" providerId="LiveId" clId="{4BE9EBDC-F999-4726-A635-390734F19B24}" dt="2025-03-24T08:35:35.826" v="65"/>
          <ac:picMkLst>
            <pc:docMk/>
            <pc:sldMk cId="3489239311" sldId="277"/>
            <ac:picMk id="20" creationId="{F506CF89-40BD-CECA-DBC7-F7683341B710}"/>
          </ac:picMkLst>
        </pc:picChg>
        <pc:picChg chg="add mod">
          <ac:chgData name="Hao Hao" userId="31e57a127de44dd6" providerId="LiveId" clId="{4BE9EBDC-F999-4726-A635-390734F19B24}" dt="2025-03-24T08:35:35.826" v="65"/>
          <ac:picMkLst>
            <pc:docMk/>
            <pc:sldMk cId="3489239311" sldId="277"/>
            <ac:picMk id="23" creationId="{5773D57D-A939-0508-59F7-09E02E55EC0A}"/>
          </ac:picMkLst>
        </pc:picChg>
      </pc:sldChg>
      <pc:sldChg chg="addSp modSp add">
        <pc:chgData name="Hao Hao" userId="31e57a127de44dd6" providerId="LiveId" clId="{4BE9EBDC-F999-4726-A635-390734F19B24}" dt="2025-03-24T08:35:23.686" v="62"/>
        <pc:sldMkLst>
          <pc:docMk/>
          <pc:sldMk cId="3158746626" sldId="278"/>
        </pc:sldMkLst>
        <pc:spChg chg="add mod">
          <ac:chgData name="Hao Hao" userId="31e57a127de44dd6" providerId="LiveId" clId="{4BE9EBDC-F999-4726-A635-390734F19B24}" dt="2025-03-24T08:35:23.686" v="62"/>
          <ac:spMkLst>
            <pc:docMk/>
            <pc:sldMk cId="3158746626" sldId="278"/>
            <ac:spMk id="4" creationId="{8330D0A0-187B-EA5E-8A2E-AAD742B920A1}"/>
          </ac:spMkLst>
        </pc:spChg>
        <pc:spChg chg="add mod">
          <ac:chgData name="Hao Hao" userId="31e57a127de44dd6" providerId="LiveId" clId="{4BE9EBDC-F999-4726-A635-390734F19B24}" dt="2025-03-24T08:35:23.686" v="62"/>
          <ac:spMkLst>
            <pc:docMk/>
            <pc:sldMk cId="3158746626" sldId="278"/>
            <ac:spMk id="5" creationId="{46C39B57-91EC-859F-EA05-5593D82704E0}"/>
          </ac:spMkLst>
        </pc:spChg>
        <pc:spChg chg="add mod">
          <ac:chgData name="Hao Hao" userId="31e57a127de44dd6" providerId="LiveId" clId="{4BE9EBDC-F999-4726-A635-390734F19B24}" dt="2025-03-24T08:35:23.686" v="62"/>
          <ac:spMkLst>
            <pc:docMk/>
            <pc:sldMk cId="3158746626" sldId="278"/>
            <ac:spMk id="6" creationId="{9536B15D-AE07-DBE9-F817-882E5EEA5CE8}"/>
          </ac:spMkLst>
        </pc:spChg>
        <pc:spChg chg="add mod">
          <ac:chgData name="Hao Hao" userId="31e57a127de44dd6" providerId="LiveId" clId="{4BE9EBDC-F999-4726-A635-390734F19B24}" dt="2025-03-24T08:35:23.686" v="62"/>
          <ac:spMkLst>
            <pc:docMk/>
            <pc:sldMk cId="3158746626" sldId="278"/>
            <ac:spMk id="7" creationId="{4AD89685-A69C-543D-C7EA-87D12FA92B16}"/>
          </ac:spMkLst>
        </pc:spChg>
        <pc:spChg chg="add mod">
          <ac:chgData name="Hao Hao" userId="31e57a127de44dd6" providerId="LiveId" clId="{4BE9EBDC-F999-4726-A635-390734F19B24}" dt="2025-03-24T08:35:23.686" v="62"/>
          <ac:spMkLst>
            <pc:docMk/>
            <pc:sldMk cId="3158746626" sldId="278"/>
            <ac:spMk id="8" creationId="{F15BBE18-90F4-4A74-73B6-589FA6A7ECFF}"/>
          </ac:spMkLst>
        </pc:spChg>
        <pc:spChg chg="add mod">
          <ac:chgData name="Hao Hao" userId="31e57a127de44dd6" providerId="LiveId" clId="{4BE9EBDC-F999-4726-A635-390734F19B24}" dt="2025-03-24T08:35:23.686" v="62"/>
          <ac:spMkLst>
            <pc:docMk/>
            <pc:sldMk cId="3158746626" sldId="278"/>
            <ac:spMk id="9" creationId="{12DE969E-0D02-5F2E-0C6D-7598738CB222}"/>
          </ac:spMkLst>
        </pc:spChg>
        <pc:spChg chg="add mod">
          <ac:chgData name="Hao Hao" userId="31e57a127de44dd6" providerId="LiveId" clId="{4BE9EBDC-F999-4726-A635-390734F19B24}" dt="2025-03-24T08:35:23.686" v="62"/>
          <ac:spMkLst>
            <pc:docMk/>
            <pc:sldMk cId="3158746626" sldId="278"/>
            <ac:spMk id="10" creationId="{95DDA6F5-469E-E1DB-8EB4-5AD7F4588492}"/>
          </ac:spMkLst>
        </pc:spChg>
        <pc:spChg chg="add mod">
          <ac:chgData name="Hao Hao" userId="31e57a127de44dd6" providerId="LiveId" clId="{4BE9EBDC-F999-4726-A635-390734F19B24}" dt="2025-03-24T08:35:23.686" v="62"/>
          <ac:spMkLst>
            <pc:docMk/>
            <pc:sldMk cId="3158746626" sldId="278"/>
            <ac:spMk id="11" creationId="{A9DBAC53-6306-0353-9DE5-B48B66FE1457}"/>
          </ac:spMkLst>
        </pc:spChg>
        <pc:spChg chg="add mod">
          <ac:chgData name="Hao Hao" userId="31e57a127de44dd6" providerId="LiveId" clId="{4BE9EBDC-F999-4726-A635-390734F19B24}" dt="2025-03-24T08:35:23.686" v="62"/>
          <ac:spMkLst>
            <pc:docMk/>
            <pc:sldMk cId="3158746626" sldId="278"/>
            <ac:spMk id="12" creationId="{97108828-A53C-A32A-20AF-D1786265AC11}"/>
          </ac:spMkLst>
        </pc:spChg>
        <pc:spChg chg="add mod">
          <ac:chgData name="Hao Hao" userId="31e57a127de44dd6" providerId="LiveId" clId="{4BE9EBDC-F999-4726-A635-390734F19B24}" dt="2025-03-24T08:35:23.686" v="62"/>
          <ac:spMkLst>
            <pc:docMk/>
            <pc:sldMk cId="3158746626" sldId="278"/>
            <ac:spMk id="13" creationId="{E14B7BA4-1BA6-3CD4-5052-313B1F15FBB9}"/>
          </ac:spMkLst>
        </pc:spChg>
        <pc:spChg chg="add mod">
          <ac:chgData name="Hao Hao" userId="31e57a127de44dd6" providerId="LiveId" clId="{4BE9EBDC-F999-4726-A635-390734F19B24}" dt="2025-03-24T08:35:23.686" v="62"/>
          <ac:spMkLst>
            <pc:docMk/>
            <pc:sldMk cId="3158746626" sldId="278"/>
            <ac:spMk id="14" creationId="{B9C5EBEB-65F1-7EA3-F7C9-E16EEBCCF2FD}"/>
          </ac:spMkLst>
        </pc:spChg>
        <pc:spChg chg="add mod">
          <ac:chgData name="Hao Hao" userId="31e57a127de44dd6" providerId="LiveId" clId="{4BE9EBDC-F999-4726-A635-390734F19B24}" dt="2025-03-24T08:35:23.686" v="62"/>
          <ac:spMkLst>
            <pc:docMk/>
            <pc:sldMk cId="3158746626" sldId="278"/>
            <ac:spMk id="15" creationId="{A9D5381F-C181-2320-5226-7083F8B73455}"/>
          </ac:spMkLst>
        </pc:spChg>
        <pc:spChg chg="add mod">
          <ac:chgData name="Hao Hao" userId="31e57a127de44dd6" providerId="LiveId" clId="{4BE9EBDC-F999-4726-A635-390734F19B24}" dt="2025-03-24T08:35:23.686" v="62"/>
          <ac:spMkLst>
            <pc:docMk/>
            <pc:sldMk cId="3158746626" sldId="278"/>
            <ac:spMk id="16" creationId="{836106EA-5874-4D69-A509-BC9A97A1F082}"/>
          </ac:spMkLst>
        </pc:spChg>
        <pc:spChg chg="add mod">
          <ac:chgData name="Hao Hao" userId="31e57a127de44dd6" providerId="LiveId" clId="{4BE9EBDC-F999-4726-A635-390734F19B24}" dt="2025-03-24T08:35:23.686" v="62"/>
          <ac:spMkLst>
            <pc:docMk/>
            <pc:sldMk cId="3158746626" sldId="278"/>
            <ac:spMk id="17" creationId="{09374642-71CE-2137-829A-262C9C5E3CBD}"/>
          </ac:spMkLst>
        </pc:spChg>
        <pc:spChg chg="add mod">
          <ac:chgData name="Hao Hao" userId="31e57a127de44dd6" providerId="LiveId" clId="{4BE9EBDC-F999-4726-A635-390734F19B24}" dt="2025-03-24T08:35:23.686" v="62"/>
          <ac:spMkLst>
            <pc:docMk/>
            <pc:sldMk cId="3158746626" sldId="278"/>
            <ac:spMk id="18" creationId="{0B1B3351-EA75-79E5-1241-93B4090B94B3}"/>
          </ac:spMkLst>
        </pc:spChg>
        <pc:picChg chg="add mod">
          <ac:chgData name="Hao Hao" userId="31e57a127de44dd6" providerId="LiveId" clId="{4BE9EBDC-F999-4726-A635-390734F19B24}" dt="2025-03-24T08:35:23.686" v="62"/>
          <ac:picMkLst>
            <pc:docMk/>
            <pc:sldMk cId="3158746626" sldId="278"/>
            <ac:picMk id="2" creationId="{E910E493-FFB9-B5E0-2F19-31AE189185F6}"/>
          </ac:picMkLst>
        </pc:picChg>
        <pc:picChg chg="add mod">
          <ac:chgData name="Hao Hao" userId="31e57a127de44dd6" providerId="LiveId" clId="{4BE9EBDC-F999-4726-A635-390734F19B24}" dt="2025-03-24T08:35:23.686" v="62"/>
          <ac:picMkLst>
            <pc:docMk/>
            <pc:sldMk cId="3158746626" sldId="278"/>
            <ac:picMk id="3" creationId="{40846579-8C8D-40A3-7122-5C7EF7D0CC57}"/>
          </ac:picMkLst>
        </pc:picChg>
      </pc:sldChg>
      <pc:sldChg chg="addSp delSp modSp add mod">
        <pc:chgData name="Hao Hao" userId="31e57a127de44dd6" providerId="LiveId" clId="{4BE9EBDC-F999-4726-A635-390734F19B24}" dt="2025-03-24T09:04:23.951" v="127" actId="1076"/>
        <pc:sldMkLst>
          <pc:docMk/>
          <pc:sldMk cId="3500638785" sldId="279"/>
        </pc:sldMkLst>
        <pc:spChg chg="add mod">
          <ac:chgData name="Hao Hao" userId="31e57a127de44dd6" providerId="LiveId" clId="{4BE9EBDC-F999-4726-A635-390734F19B24}" dt="2025-03-24T08:35:13.218" v="59"/>
          <ac:spMkLst>
            <pc:docMk/>
            <pc:sldMk cId="3500638785" sldId="279"/>
            <ac:spMk id="4" creationId="{D161CC9B-0B7A-884E-2D91-B8EFB78638B1}"/>
          </ac:spMkLst>
        </pc:spChg>
        <pc:spChg chg="add mod">
          <ac:chgData name="Hao Hao" userId="31e57a127de44dd6" providerId="LiveId" clId="{4BE9EBDC-F999-4726-A635-390734F19B24}" dt="2025-03-24T08:35:13.218" v="59"/>
          <ac:spMkLst>
            <pc:docMk/>
            <pc:sldMk cId="3500638785" sldId="279"/>
            <ac:spMk id="6" creationId="{C59EF4C7-BF45-3B7F-B01C-8C0E3F46D1A2}"/>
          </ac:spMkLst>
        </pc:spChg>
        <pc:spChg chg="add mod">
          <ac:chgData name="Hao Hao" userId="31e57a127de44dd6" providerId="LiveId" clId="{4BE9EBDC-F999-4726-A635-390734F19B24}" dt="2025-03-24T08:35:13.218" v="59"/>
          <ac:spMkLst>
            <pc:docMk/>
            <pc:sldMk cId="3500638785" sldId="279"/>
            <ac:spMk id="7" creationId="{D5C81026-450A-4A35-9166-F8E44E93D46A}"/>
          </ac:spMkLst>
        </pc:spChg>
        <pc:spChg chg="add mod">
          <ac:chgData name="Hao Hao" userId="31e57a127de44dd6" providerId="LiveId" clId="{4BE9EBDC-F999-4726-A635-390734F19B24}" dt="2025-03-24T08:35:13.218" v="59"/>
          <ac:spMkLst>
            <pc:docMk/>
            <pc:sldMk cId="3500638785" sldId="279"/>
            <ac:spMk id="9" creationId="{8079D3D1-A2C3-69FE-6DA1-627456D5A13A}"/>
          </ac:spMkLst>
        </pc:spChg>
        <pc:spChg chg="add mod">
          <ac:chgData name="Hao Hao" userId="31e57a127de44dd6" providerId="LiveId" clId="{4BE9EBDC-F999-4726-A635-390734F19B24}" dt="2025-03-24T08:35:13.218" v="59"/>
          <ac:spMkLst>
            <pc:docMk/>
            <pc:sldMk cId="3500638785" sldId="279"/>
            <ac:spMk id="10" creationId="{51D2845B-B7B7-DD1D-5739-64C559BEC2F5}"/>
          </ac:spMkLst>
        </pc:spChg>
        <pc:spChg chg="add mod">
          <ac:chgData name="Hao Hao" userId="31e57a127de44dd6" providerId="LiveId" clId="{4BE9EBDC-F999-4726-A635-390734F19B24}" dt="2025-03-24T08:35:13.218" v="59"/>
          <ac:spMkLst>
            <pc:docMk/>
            <pc:sldMk cId="3500638785" sldId="279"/>
            <ac:spMk id="12" creationId="{CF194667-5058-65D9-F6DB-8BE46BDD9D86}"/>
          </ac:spMkLst>
        </pc:spChg>
        <pc:spChg chg="add mod">
          <ac:chgData name="Hao Hao" userId="31e57a127de44dd6" providerId="LiveId" clId="{4BE9EBDC-F999-4726-A635-390734F19B24}" dt="2025-03-24T08:35:13.218" v="59"/>
          <ac:spMkLst>
            <pc:docMk/>
            <pc:sldMk cId="3500638785" sldId="279"/>
            <ac:spMk id="13" creationId="{03F1252B-914F-720F-DFCE-7068D0314A9D}"/>
          </ac:spMkLst>
        </pc:spChg>
        <pc:spChg chg="add mod">
          <ac:chgData name="Hao Hao" userId="31e57a127de44dd6" providerId="LiveId" clId="{4BE9EBDC-F999-4726-A635-390734F19B24}" dt="2025-03-24T08:35:13.218" v="59"/>
          <ac:spMkLst>
            <pc:docMk/>
            <pc:sldMk cId="3500638785" sldId="279"/>
            <ac:spMk id="14" creationId="{27D6B3D7-7480-F8A6-2601-9EB3DACC006D}"/>
          </ac:spMkLst>
        </pc:spChg>
        <pc:picChg chg="add mod">
          <ac:chgData name="Hao Hao" userId="31e57a127de44dd6" providerId="LiveId" clId="{4BE9EBDC-F999-4726-A635-390734F19B24}" dt="2025-03-24T08:35:13.218" v="59"/>
          <ac:picMkLst>
            <pc:docMk/>
            <pc:sldMk cId="3500638785" sldId="279"/>
            <ac:picMk id="2" creationId="{B29DF9D4-109F-B3B1-A175-B0C7CE257B17}"/>
          </ac:picMkLst>
        </pc:picChg>
        <pc:picChg chg="add del mod">
          <ac:chgData name="Hao Hao" userId="31e57a127de44dd6" providerId="LiveId" clId="{4BE9EBDC-F999-4726-A635-390734F19B24}" dt="2025-03-24T09:04:21.657" v="124" actId="478"/>
          <ac:picMkLst>
            <pc:docMk/>
            <pc:sldMk cId="3500638785" sldId="279"/>
            <ac:picMk id="3" creationId="{34505741-9B55-DB8A-E969-9CF991B24164}"/>
          </ac:picMkLst>
        </pc:picChg>
        <pc:picChg chg="add mod">
          <ac:chgData name="Hao Hao" userId="31e57a127de44dd6" providerId="LiveId" clId="{4BE9EBDC-F999-4726-A635-390734F19B24}" dt="2025-03-24T08:35:13.218" v="59"/>
          <ac:picMkLst>
            <pc:docMk/>
            <pc:sldMk cId="3500638785" sldId="279"/>
            <ac:picMk id="5" creationId="{203718EF-EACB-AD8A-2FFE-A1636B35BD53}"/>
          </ac:picMkLst>
        </pc:picChg>
        <pc:picChg chg="add mod">
          <ac:chgData name="Hao Hao" userId="31e57a127de44dd6" providerId="LiveId" clId="{4BE9EBDC-F999-4726-A635-390734F19B24}" dt="2025-03-24T08:35:13.218" v="59"/>
          <ac:picMkLst>
            <pc:docMk/>
            <pc:sldMk cId="3500638785" sldId="279"/>
            <ac:picMk id="8" creationId="{53F80DA3-46E5-9DEB-3BE1-8C6E18566E96}"/>
          </ac:picMkLst>
        </pc:picChg>
        <pc:picChg chg="add mod">
          <ac:chgData name="Hao Hao" userId="31e57a127de44dd6" providerId="LiveId" clId="{4BE9EBDC-F999-4726-A635-390734F19B24}" dt="2025-03-24T08:35:13.218" v="59"/>
          <ac:picMkLst>
            <pc:docMk/>
            <pc:sldMk cId="3500638785" sldId="279"/>
            <ac:picMk id="11" creationId="{3B0BD79A-EF2A-C7FD-4677-5FE13E704915}"/>
          </ac:picMkLst>
        </pc:picChg>
        <pc:picChg chg="add mod">
          <ac:chgData name="Hao Hao" userId="31e57a127de44dd6" providerId="LiveId" clId="{4BE9EBDC-F999-4726-A635-390734F19B24}" dt="2025-03-24T09:04:23.951" v="127" actId="1076"/>
          <ac:picMkLst>
            <pc:docMk/>
            <pc:sldMk cId="3500638785" sldId="279"/>
            <ac:picMk id="16" creationId="{48ED72CB-4D27-3F5F-E325-BFEDA7262FA5}"/>
          </ac:picMkLst>
        </pc:picChg>
      </pc:sldChg>
      <pc:sldChg chg="addSp delSp modSp add mod">
        <pc:chgData name="Hao Hao" userId="31e57a127de44dd6" providerId="LiveId" clId="{4BE9EBDC-F999-4726-A635-390734F19B24}" dt="2025-03-24T09:02:25.085" v="123" actId="1076"/>
        <pc:sldMkLst>
          <pc:docMk/>
          <pc:sldMk cId="2742398362" sldId="280"/>
        </pc:sldMkLst>
        <pc:spChg chg="add mod">
          <ac:chgData name="Hao Hao" userId="31e57a127de44dd6" providerId="LiveId" clId="{4BE9EBDC-F999-4726-A635-390734F19B24}" dt="2025-03-24T08:34:59.761" v="56"/>
          <ac:spMkLst>
            <pc:docMk/>
            <pc:sldMk cId="2742398362" sldId="280"/>
            <ac:spMk id="4" creationId="{42760ECE-14A3-A94A-2770-43E5821EE174}"/>
          </ac:spMkLst>
        </pc:spChg>
        <pc:spChg chg="add mod">
          <ac:chgData name="Hao Hao" userId="31e57a127de44dd6" providerId="LiveId" clId="{4BE9EBDC-F999-4726-A635-390734F19B24}" dt="2025-03-24T08:34:59.761" v="56"/>
          <ac:spMkLst>
            <pc:docMk/>
            <pc:sldMk cId="2742398362" sldId="280"/>
            <ac:spMk id="5" creationId="{A9A2B4F5-8634-5BAB-01FD-27F726E0F745}"/>
          </ac:spMkLst>
        </pc:spChg>
        <pc:spChg chg="add mod">
          <ac:chgData name="Hao Hao" userId="31e57a127de44dd6" providerId="LiveId" clId="{4BE9EBDC-F999-4726-A635-390734F19B24}" dt="2025-03-24T08:34:59.761" v="56"/>
          <ac:spMkLst>
            <pc:docMk/>
            <pc:sldMk cId="2742398362" sldId="280"/>
            <ac:spMk id="6" creationId="{0CD87FD1-E8AD-BE92-7F28-1CD141809D76}"/>
          </ac:spMkLst>
        </pc:spChg>
        <pc:spChg chg="add mod">
          <ac:chgData name="Hao Hao" userId="31e57a127de44dd6" providerId="LiveId" clId="{4BE9EBDC-F999-4726-A635-390734F19B24}" dt="2025-03-24T08:34:59.761" v="56"/>
          <ac:spMkLst>
            <pc:docMk/>
            <pc:sldMk cId="2742398362" sldId="280"/>
            <ac:spMk id="7" creationId="{2E5EFB26-33EC-5415-8063-B162EB9C7FBB}"/>
          </ac:spMkLst>
        </pc:spChg>
        <pc:spChg chg="add mod">
          <ac:chgData name="Hao Hao" userId="31e57a127de44dd6" providerId="LiveId" clId="{4BE9EBDC-F999-4726-A635-390734F19B24}" dt="2025-03-24T08:34:59.761" v="56"/>
          <ac:spMkLst>
            <pc:docMk/>
            <pc:sldMk cId="2742398362" sldId="280"/>
            <ac:spMk id="8" creationId="{A67E20CC-1AF7-C07F-78E5-0E51A1DD2C0C}"/>
          </ac:spMkLst>
        </pc:spChg>
        <pc:spChg chg="add mod">
          <ac:chgData name="Hao Hao" userId="31e57a127de44dd6" providerId="LiveId" clId="{4BE9EBDC-F999-4726-A635-390734F19B24}" dt="2025-03-24T08:34:59.761" v="56"/>
          <ac:spMkLst>
            <pc:docMk/>
            <pc:sldMk cId="2742398362" sldId="280"/>
            <ac:spMk id="9" creationId="{A4877E03-B17E-6A05-42C0-BD2B2BE72BB1}"/>
          </ac:spMkLst>
        </pc:spChg>
        <pc:spChg chg="add mod">
          <ac:chgData name="Hao Hao" userId="31e57a127de44dd6" providerId="LiveId" clId="{4BE9EBDC-F999-4726-A635-390734F19B24}" dt="2025-03-24T08:34:59.761" v="56"/>
          <ac:spMkLst>
            <pc:docMk/>
            <pc:sldMk cId="2742398362" sldId="280"/>
            <ac:spMk id="10" creationId="{060E25C0-2C4A-D496-2483-56AB38762E17}"/>
          </ac:spMkLst>
        </pc:spChg>
        <pc:spChg chg="add mod">
          <ac:chgData name="Hao Hao" userId="31e57a127de44dd6" providerId="LiveId" clId="{4BE9EBDC-F999-4726-A635-390734F19B24}" dt="2025-03-24T08:34:59.761" v="56"/>
          <ac:spMkLst>
            <pc:docMk/>
            <pc:sldMk cId="2742398362" sldId="280"/>
            <ac:spMk id="11" creationId="{48168D8E-FE7A-B90C-9F57-10051CF2C0F7}"/>
          </ac:spMkLst>
        </pc:spChg>
        <pc:spChg chg="add mod">
          <ac:chgData name="Hao Hao" userId="31e57a127de44dd6" providerId="LiveId" clId="{4BE9EBDC-F999-4726-A635-390734F19B24}" dt="2025-03-24T08:34:59.761" v="56"/>
          <ac:spMkLst>
            <pc:docMk/>
            <pc:sldMk cId="2742398362" sldId="280"/>
            <ac:spMk id="12" creationId="{94F3FBD0-8DBF-644E-EC46-A4F9287312E2}"/>
          </ac:spMkLst>
        </pc:spChg>
        <pc:spChg chg="add mod">
          <ac:chgData name="Hao Hao" userId="31e57a127de44dd6" providerId="LiveId" clId="{4BE9EBDC-F999-4726-A635-390734F19B24}" dt="2025-03-24T08:34:59.761" v="56"/>
          <ac:spMkLst>
            <pc:docMk/>
            <pc:sldMk cId="2742398362" sldId="280"/>
            <ac:spMk id="13" creationId="{C5CFE75D-1258-1B76-74D6-D08A55C9F799}"/>
          </ac:spMkLst>
        </pc:spChg>
        <pc:spChg chg="add mod">
          <ac:chgData name="Hao Hao" userId="31e57a127de44dd6" providerId="LiveId" clId="{4BE9EBDC-F999-4726-A635-390734F19B24}" dt="2025-03-24T08:34:59.761" v="56"/>
          <ac:spMkLst>
            <pc:docMk/>
            <pc:sldMk cId="2742398362" sldId="280"/>
            <ac:spMk id="14" creationId="{5102262F-9309-DE35-F884-196B19324789}"/>
          </ac:spMkLst>
        </pc:spChg>
        <pc:spChg chg="add mod">
          <ac:chgData name="Hao Hao" userId="31e57a127de44dd6" providerId="LiveId" clId="{4BE9EBDC-F999-4726-A635-390734F19B24}" dt="2025-03-24T08:34:59.761" v="56"/>
          <ac:spMkLst>
            <pc:docMk/>
            <pc:sldMk cId="2742398362" sldId="280"/>
            <ac:spMk id="15" creationId="{1A54309B-DCB3-AA40-3549-A064D1D65D9F}"/>
          </ac:spMkLst>
        </pc:spChg>
        <pc:spChg chg="add mod">
          <ac:chgData name="Hao Hao" userId="31e57a127de44dd6" providerId="LiveId" clId="{4BE9EBDC-F999-4726-A635-390734F19B24}" dt="2025-03-24T08:34:59.761" v="56"/>
          <ac:spMkLst>
            <pc:docMk/>
            <pc:sldMk cId="2742398362" sldId="280"/>
            <ac:spMk id="16" creationId="{AB92D858-0D9C-4AF8-00B5-148A90721F34}"/>
          </ac:spMkLst>
        </pc:spChg>
        <pc:spChg chg="add mod">
          <ac:chgData name="Hao Hao" userId="31e57a127de44dd6" providerId="LiveId" clId="{4BE9EBDC-F999-4726-A635-390734F19B24}" dt="2025-03-24T08:34:59.761" v="56"/>
          <ac:spMkLst>
            <pc:docMk/>
            <pc:sldMk cId="2742398362" sldId="280"/>
            <ac:spMk id="17" creationId="{8EBDBA9D-F7C1-0CE6-56AF-D48099C527B4}"/>
          </ac:spMkLst>
        </pc:spChg>
        <pc:picChg chg="add mod">
          <ac:chgData name="Hao Hao" userId="31e57a127de44dd6" providerId="LiveId" clId="{4BE9EBDC-F999-4726-A635-390734F19B24}" dt="2025-03-24T09:02:16.211" v="119" actId="14100"/>
          <ac:picMkLst>
            <pc:docMk/>
            <pc:sldMk cId="2742398362" sldId="280"/>
            <ac:picMk id="2" creationId="{9A2C6A6E-8AC5-3CC4-8328-62C279A7DE83}"/>
          </ac:picMkLst>
        </pc:picChg>
        <pc:picChg chg="add del mod">
          <ac:chgData name="Hao Hao" userId="31e57a127de44dd6" providerId="LiveId" clId="{4BE9EBDC-F999-4726-A635-390734F19B24}" dt="2025-03-24T09:02:07.492" v="116" actId="478"/>
          <ac:picMkLst>
            <pc:docMk/>
            <pc:sldMk cId="2742398362" sldId="280"/>
            <ac:picMk id="3" creationId="{775FBBB3-7938-39C6-F388-63EC71C45DDC}"/>
          </ac:picMkLst>
        </pc:picChg>
        <pc:picChg chg="add mod">
          <ac:chgData name="Hao Hao" userId="31e57a127de44dd6" providerId="LiveId" clId="{4BE9EBDC-F999-4726-A635-390734F19B24}" dt="2025-03-24T09:02:25.085" v="123" actId="1076"/>
          <ac:picMkLst>
            <pc:docMk/>
            <pc:sldMk cId="2742398362" sldId="280"/>
            <ac:picMk id="19" creationId="{15920267-AED3-2C16-4C8A-34BC14F615C2}"/>
          </ac:picMkLst>
        </pc:picChg>
      </pc:sldChg>
      <pc:sldChg chg="addSp modSp add">
        <pc:chgData name="Hao Hao" userId="31e57a127de44dd6" providerId="LiveId" clId="{4BE9EBDC-F999-4726-A635-390734F19B24}" dt="2025-03-24T08:34:46.224" v="53"/>
        <pc:sldMkLst>
          <pc:docMk/>
          <pc:sldMk cId="3722183879" sldId="281"/>
        </pc:sldMkLst>
        <pc:spChg chg="add mod">
          <ac:chgData name="Hao Hao" userId="31e57a127de44dd6" providerId="LiveId" clId="{4BE9EBDC-F999-4726-A635-390734F19B24}" dt="2025-03-24T08:34:46.224" v="53"/>
          <ac:spMkLst>
            <pc:docMk/>
            <pc:sldMk cId="3722183879" sldId="281"/>
            <ac:spMk id="4" creationId="{FBD931CF-2B99-D40D-A680-E7D2FA077A70}"/>
          </ac:spMkLst>
        </pc:spChg>
        <pc:spChg chg="add mod">
          <ac:chgData name="Hao Hao" userId="31e57a127de44dd6" providerId="LiveId" clId="{4BE9EBDC-F999-4726-A635-390734F19B24}" dt="2025-03-24T08:34:46.224" v="53"/>
          <ac:spMkLst>
            <pc:docMk/>
            <pc:sldMk cId="3722183879" sldId="281"/>
            <ac:spMk id="6" creationId="{6969E6C4-7B81-0033-892C-D06AC32DA080}"/>
          </ac:spMkLst>
        </pc:spChg>
        <pc:spChg chg="add mod">
          <ac:chgData name="Hao Hao" userId="31e57a127de44dd6" providerId="LiveId" clId="{4BE9EBDC-F999-4726-A635-390734F19B24}" dt="2025-03-24T08:34:46.224" v="53"/>
          <ac:spMkLst>
            <pc:docMk/>
            <pc:sldMk cId="3722183879" sldId="281"/>
            <ac:spMk id="7" creationId="{39C7559E-16C7-AE45-1E75-EF0F5499541E}"/>
          </ac:spMkLst>
        </pc:spChg>
        <pc:spChg chg="add mod">
          <ac:chgData name="Hao Hao" userId="31e57a127de44dd6" providerId="LiveId" clId="{4BE9EBDC-F999-4726-A635-390734F19B24}" dt="2025-03-24T08:34:46.224" v="53"/>
          <ac:spMkLst>
            <pc:docMk/>
            <pc:sldMk cId="3722183879" sldId="281"/>
            <ac:spMk id="9" creationId="{C6250D11-2036-B684-251E-62AE99ADED76}"/>
          </ac:spMkLst>
        </pc:spChg>
        <pc:spChg chg="add mod">
          <ac:chgData name="Hao Hao" userId="31e57a127de44dd6" providerId="LiveId" clId="{4BE9EBDC-F999-4726-A635-390734F19B24}" dt="2025-03-24T08:34:46.224" v="53"/>
          <ac:spMkLst>
            <pc:docMk/>
            <pc:sldMk cId="3722183879" sldId="281"/>
            <ac:spMk id="10" creationId="{F28EC15A-36AC-A47C-5B55-5D464C3D65F6}"/>
          </ac:spMkLst>
        </pc:spChg>
        <pc:spChg chg="add mod">
          <ac:chgData name="Hao Hao" userId="31e57a127de44dd6" providerId="LiveId" clId="{4BE9EBDC-F999-4726-A635-390734F19B24}" dt="2025-03-24T08:34:46.224" v="53"/>
          <ac:spMkLst>
            <pc:docMk/>
            <pc:sldMk cId="3722183879" sldId="281"/>
            <ac:spMk id="12" creationId="{2AAD6A38-894D-D47A-9CA6-92DF3A0B3946}"/>
          </ac:spMkLst>
        </pc:spChg>
        <pc:spChg chg="add mod">
          <ac:chgData name="Hao Hao" userId="31e57a127de44dd6" providerId="LiveId" clId="{4BE9EBDC-F999-4726-A635-390734F19B24}" dt="2025-03-24T08:34:46.224" v="53"/>
          <ac:spMkLst>
            <pc:docMk/>
            <pc:sldMk cId="3722183879" sldId="281"/>
            <ac:spMk id="13" creationId="{E519156E-851A-2C0A-5141-33ABA799D7D6}"/>
          </ac:spMkLst>
        </pc:spChg>
        <pc:spChg chg="add mod">
          <ac:chgData name="Hao Hao" userId="31e57a127de44dd6" providerId="LiveId" clId="{4BE9EBDC-F999-4726-A635-390734F19B24}" dt="2025-03-24T08:34:46.224" v="53"/>
          <ac:spMkLst>
            <pc:docMk/>
            <pc:sldMk cId="3722183879" sldId="281"/>
            <ac:spMk id="15" creationId="{F953C050-6C29-0BBD-37E2-54120F08A6CE}"/>
          </ac:spMkLst>
        </pc:spChg>
        <pc:spChg chg="add mod">
          <ac:chgData name="Hao Hao" userId="31e57a127de44dd6" providerId="LiveId" clId="{4BE9EBDC-F999-4726-A635-390734F19B24}" dt="2025-03-24T08:34:46.224" v="53"/>
          <ac:spMkLst>
            <pc:docMk/>
            <pc:sldMk cId="3722183879" sldId="281"/>
            <ac:spMk id="16" creationId="{BEF3FA8C-C565-D194-93E1-A63F4E5CCB03}"/>
          </ac:spMkLst>
        </pc:spChg>
        <pc:spChg chg="add mod">
          <ac:chgData name="Hao Hao" userId="31e57a127de44dd6" providerId="LiveId" clId="{4BE9EBDC-F999-4726-A635-390734F19B24}" dt="2025-03-24T08:34:46.224" v="53"/>
          <ac:spMkLst>
            <pc:docMk/>
            <pc:sldMk cId="3722183879" sldId="281"/>
            <ac:spMk id="18" creationId="{FEC8800A-9B45-D6A7-633B-9A76591836C1}"/>
          </ac:spMkLst>
        </pc:spChg>
        <pc:spChg chg="add mod">
          <ac:chgData name="Hao Hao" userId="31e57a127de44dd6" providerId="LiveId" clId="{4BE9EBDC-F999-4726-A635-390734F19B24}" dt="2025-03-24T08:34:46.224" v="53"/>
          <ac:spMkLst>
            <pc:docMk/>
            <pc:sldMk cId="3722183879" sldId="281"/>
            <ac:spMk id="19" creationId="{9B46DFAB-03E3-C172-592B-6590BEB37177}"/>
          </ac:spMkLst>
        </pc:spChg>
        <pc:picChg chg="add mod">
          <ac:chgData name="Hao Hao" userId="31e57a127de44dd6" providerId="LiveId" clId="{4BE9EBDC-F999-4726-A635-390734F19B24}" dt="2025-03-24T08:34:46.224" v="53"/>
          <ac:picMkLst>
            <pc:docMk/>
            <pc:sldMk cId="3722183879" sldId="281"/>
            <ac:picMk id="2" creationId="{E69222A1-B24F-142F-2858-31E231E2CF40}"/>
          </ac:picMkLst>
        </pc:picChg>
        <pc:picChg chg="add mod">
          <ac:chgData name="Hao Hao" userId="31e57a127de44dd6" providerId="LiveId" clId="{4BE9EBDC-F999-4726-A635-390734F19B24}" dt="2025-03-24T08:34:46.224" v="53"/>
          <ac:picMkLst>
            <pc:docMk/>
            <pc:sldMk cId="3722183879" sldId="281"/>
            <ac:picMk id="3" creationId="{DDF89AD9-F188-B9B1-213C-CDDB342B3985}"/>
          </ac:picMkLst>
        </pc:picChg>
        <pc:picChg chg="add mod">
          <ac:chgData name="Hao Hao" userId="31e57a127de44dd6" providerId="LiveId" clId="{4BE9EBDC-F999-4726-A635-390734F19B24}" dt="2025-03-24T08:34:46.224" v="53"/>
          <ac:picMkLst>
            <pc:docMk/>
            <pc:sldMk cId="3722183879" sldId="281"/>
            <ac:picMk id="5" creationId="{53A8B151-1EBF-07F1-0736-77181F1888C1}"/>
          </ac:picMkLst>
        </pc:picChg>
        <pc:picChg chg="add mod">
          <ac:chgData name="Hao Hao" userId="31e57a127de44dd6" providerId="LiveId" clId="{4BE9EBDC-F999-4726-A635-390734F19B24}" dt="2025-03-24T08:34:46.224" v="53"/>
          <ac:picMkLst>
            <pc:docMk/>
            <pc:sldMk cId="3722183879" sldId="281"/>
            <ac:picMk id="8" creationId="{BD177B7D-14EB-FD2D-F7C3-939E6671D48C}"/>
          </ac:picMkLst>
        </pc:picChg>
        <pc:picChg chg="add mod">
          <ac:chgData name="Hao Hao" userId="31e57a127de44dd6" providerId="LiveId" clId="{4BE9EBDC-F999-4726-A635-390734F19B24}" dt="2025-03-24T08:34:46.224" v="53"/>
          <ac:picMkLst>
            <pc:docMk/>
            <pc:sldMk cId="3722183879" sldId="281"/>
            <ac:picMk id="11" creationId="{760C7E01-4D1D-9F52-1EBE-9882775B9E20}"/>
          </ac:picMkLst>
        </pc:picChg>
        <pc:picChg chg="add mod">
          <ac:chgData name="Hao Hao" userId="31e57a127de44dd6" providerId="LiveId" clId="{4BE9EBDC-F999-4726-A635-390734F19B24}" dt="2025-03-24T08:34:46.224" v="53"/>
          <ac:picMkLst>
            <pc:docMk/>
            <pc:sldMk cId="3722183879" sldId="281"/>
            <ac:picMk id="14" creationId="{EE957FFD-847A-B89B-E32B-8B3E640D386E}"/>
          </ac:picMkLst>
        </pc:picChg>
        <pc:picChg chg="add mod">
          <ac:chgData name="Hao Hao" userId="31e57a127de44dd6" providerId="LiveId" clId="{4BE9EBDC-F999-4726-A635-390734F19B24}" dt="2025-03-24T08:34:46.224" v="53"/>
          <ac:picMkLst>
            <pc:docMk/>
            <pc:sldMk cId="3722183879" sldId="281"/>
            <ac:picMk id="17" creationId="{5E37F493-8BCA-8748-6393-EB8BDD88B327}"/>
          </ac:picMkLst>
        </pc:picChg>
      </pc:sldChg>
      <pc:sldChg chg="addSp modSp add">
        <pc:chgData name="Hao Hao" userId="31e57a127de44dd6" providerId="LiveId" clId="{4BE9EBDC-F999-4726-A635-390734F19B24}" dt="2025-03-24T08:34:09.878" v="50"/>
        <pc:sldMkLst>
          <pc:docMk/>
          <pc:sldMk cId="3942699643" sldId="282"/>
        </pc:sldMkLst>
        <pc:spChg chg="add mod">
          <ac:chgData name="Hao Hao" userId="31e57a127de44dd6" providerId="LiveId" clId="{4BE9EBDC-F999-4726-A635-390734F19B24}" dt="2025-03-24T08:34:09.878" v="50"/>
          <ac:spMkLst>
            <pc:docMk/>
            <pc:sldMk cId="3942699643" sldId="282"/>
            <ac:spMk id="4" creationId="{57E1F93F-8AF2-0EF9-547D-7A1373404129}"/>
          </ac:spMkLst>
        </pc:spChg>
        <pc:spChg chg="add mod">
          <ac:chgData name="Hao Hao" userId="31e57a127de44dd6" providerId="LiveId" clId="{4BE9EBDC-F999-4726-A635-390734F19B24}" dt="2025-03-24T08:34:09.878" v="50"/>
          <ac:spMkLst>
            <pc:docMk/>
            <pc:sldMk cId="3942699643" sldId="282"/>
            <ac:spMk id="5" creationId="{0DEEDD4F-BBE8-948D-EF21-94027947D631}"/>
          </ac:spMkLst>
        </pc:spChg>
        <pc:spChg chg="add mod">
          <ac:chgData name="Hao Hao" userId="31e57a127de44dd6" providerId="LiveId" clId="{4BE9EBDC-F999-4726-A635-390734F19B24}" dt="2025-03-24T08:34:09.878" v="50"/>
          <ac:spMkLst>
            <pc:docMk/>
            <pc:sldMk cId="3942699643" sldId="282"/>
            <ac:spMk id="6" creationId="{FC2E6B18-EFE0-3F19-6333-D046DF7BCB0F}"/>
          </ac:spMkLst>
        </pc:spChg>
        <pc:spChg chg="add mod">
          <ac:chgData name="Hao Hao" userId="31e57a127de44dd6" providerId="LiveId" clId="{4BE9EBDC-F999-4726-A635-390734F19B24}" dt="2025-03-24T08:34:09.878" v="50"/>
          <ac:spMkLst>
            <pc:docMk/>
            <pc:sldMk cId="3942699643" sldId="282"/>
            <ac:spMk id="8" creationId="{C4FBA6C6-D390-2A4C-D3A1-578F69880680}"/>
          </ac:spMkLst>
        </pc:spChg>
        <pc:spChg chg="add mod">
          <ac:chgData name="Hao Hao" userId="31e57a127de44dd6" providerId="LiveId" clId="{4BE9EBDC-F999-4726-A635-390734F19B24}" dt="2025-03-24T08:34:09.878" v="50"/>
          <ac:spMkLst>
            <pc:docMk/>
            <pc:sldMk cId="3942699643" sldId="282"/>
            <ac:spMk id="9" creationId="{C7A1B6F2-7F50-3CF0-5652-9792160667A9}"/>
          </ac:spMkLst>
        </pc:spChg>
        <pc:spChg chg="add mod">
          <ac:chgData name="Hao Hao" userId="31e57a127de44dd6" providerId="LiveId" clId="{4BE9EBDC-F999-4726-A635-390734F19B24}" dt="2025-03-24T08:34:09.878" v="50"/>
          <ac:spMkLst>
            <pc:docMk/>
            <pc:sldMk cId="3942699643" sldId="282"/>
            <ac:spMk id="10" creationId="{A2220E44-C6B9-6EE5-CE86-13943237C2C8}"/>
          </ac:spMkLst>
        </pc:spChg>
        <pc:spChg chg="add mod">
          <ac:chgData name="Hao Hao" userId="31e57a127de44dd6" providerId="LiveId" clId="{4BE9EBDC-F999-4726-A635-390734F19B24}" dt="2025-03-24T08:34:09.878" v="50"/>
          <ac:spMkLst>
            <pc:docMk/>
            <pc:sldMk cId="3942699643" sldId="282"/>
            <ac:spMk id="12" creationId="{1FC5793A-B835-545D-3DBC-AFB80DB35A14}"/>
          </ac:spMkLst>
        </pc:spChg>
        <pc:spChg chg="add mod">
          <ac:chgData name="Hao Hao" userId="31e57a127de44dd6" providerId="LiveId" clId="{4BE9EBDC-F999-4726-A635-390734F19B24}" dt="2025-03-24T08:34:09.878" v="50"/>
          <ac:spMkLst>
            <pc:docMk/>
            <pc:sldMk cId="3942699643" sldId="282"/>
            <ac:spMk id="13" creationId="{F95EE3F7-E215-1972-1184-B30E78DD6018}"/>
          </ac:spMkLst>
        </pc:spChg>
        <pc:spChg chg="add mod">
          <ac:chgData name="Hao Hao" userId="31e57a127de44dd6" providerId="LiveId" clId="{4BE9EBDC-F999-4726-A635-390734F19B24}" dt="2025-03-24T08:34:09.878" v="50"/>
          <ac:spMkLst>
            <pc:docMk/>
            <pc:sldMk cId="3942699643" sldId="282"/>
            <ac:spMk id="14" creationId="{6BC4A451-0CA9-3F92-4FAE-9209047A68D5}"/>
          </ac:spMkLst>
        </pc:spChg>
        <pc:spChg chg="add mod">
          <ac:chgData name="Hao Hao" userId="31e57a127de44dd6" providerId="LiveId" clId="{4BE9EBDC-F999-4726-A635-390734F19B24}" dt="2025-03-24T08:34:09.878" v="50"/>
          <ac:spMkLst>
            <pc:docMk/>
            <pc:sldMk cId="3942699643" sldId="282"/>
            <ac:spMk id="16" creationId="{80FAF153-7189-1EC1-85CD-746B4F27B8E5}"/>
          </ac:spMkLst>
        </pc:spChg>
        <pc:spChg chg="add mod">
          <ac:chgData name="Hao Hao" userId="31e57a127de44dd6" providerId="LiveId" clId="{4BE9EBDC-F999-4726-A635-390734F19B24}" dt="2025-03-24T08:34:09.878" v="50"/>
          <ac:spMkLst>
            <pc:docMk/>
            <pc:sldMk cId="3942699643" sldId="282"/>
            <ac:spMk id="17" creationId="{E45E6D0D-A39C-D417-94D7-10C2374D55BA}"/>
          </ac:spMkLst>
        </pc:spChg>
        <pc:picChg chg="add mod">
          <ac:chgData name="Hao Hao" userId="31e57a127de44dd6" providerId="LiveId" clId="{4BE9EBDC-F999-4726-A635-390734F19B24}" dt="2025-03-24T08:34:09.878" v="50"/>
          <ac:picMkLst>
            <pc:docMk/>
            <pc:sldMk cId="3942699643" sldId="282"/>
            <ac:picMk id="2" creationId="{C0EDFFD9-548F-2F3B-90B5-5B94756D39FB}"/>
          </ac:picMkLst>
        </pc:picChg>
        <pc:picChg chg="add mod">
          <ac:chgData name="Hao Hao" userId="31e57a127de44dd6" providerId="LiveId" clId="{4BE9EBDC-F999-4726-A635-390734F19B24}" dt="2025-03-24T08:34:09.878" v="50"/>
          <ac:picMkLst>
            <pc:docMk/>
            <pc:sldMk cId="3942699643" sldId="282"/>
            <ac:picMk id="3" creationId="{D32DDAAC-91F5-61D8-29AA-B30401E4E4EF}"/>
          </ac:picMkLst>
        </pc:picChg>
        <pc:picChg chg="add mod">
          <ac:chgData name="Hao Hao" userId="31e57a127de44dd6" providerId="LiveId" clId="{4BE9EBDC-F999-4726-A635-390734F19B24}" dt="2025-03-24T08:34:09.878" v="50"/>
          <ac:picMkLst>
            <pc:docMk/>
            <pc:sldMk cId="3942699643" sldId="282"/>
            <ac:picMk id="7" creationId="{412FEF92-1A64-1EA2-1817-8E7D1B685E1C}"/>
          </ac:picMkLst>
        </pc:picChg>
        <pc:picChg chg="add mod">
          <ac:chgData name="Hao Hao" userId="31e57a127de44dd6" providerId="LiveId" clId="{4BE9EBDC-F999-4726-A635-390734F19B24}" dt="2025-03-24T08:34:09.878" v="50"/>
          <ac:picMkLst>
            <pc:docMk/>
            <pc:sldMk cId="3942699643" sldId="282"/>
            <ac:picMk id="11" creationId="{C67ECC91-C65D-888B-E37C-28E07C0AC3F7}"/>
          </ac:picMkLst>
        </pc:picChg>
        <pc:picChg chg="add mod">
          <ac:chgData name="Hao Hao" userId="31e57a127de44dd6" providerId="LiveId" clId="{4BE9EBDC-F999-4726-A635-390734F19B24}" dt="2025-03-24T08:34:09.878" v="50"/>
          <ac:picMkLst>
            <pc:docMk/>
            <pc:sldMk cId="3942699643" sldId="282"/>
            <ac:picMk id="15" creationId="{FDF5EAF1-0E5E-354B-AE1D-C83501BE151D}"/>
          </ac:picMkLst>
        </pc:picChg>
      </pc:sldChg>
      <pc:sldChg chg="addSp modSp add ord">
        <pc:chgData name="Hao Hao" userId="31e57a127de44dd6" providerId="LiveId" clId="{4BE9EBDC-F999-4726-A635-390734F19B24}" dt="2025-03-25T11:51:55.913" v="171"/>
        <pc:sldMkLst>
          <pc:docMk/>
          <pc:sldMk cId="2542307011" sldId="283"/>
        </pc:sldMkLst>
        <pc:spChg chg="add mod">
          <ac:chgData name="Hao Hao" userId="31e57a127de44dd6" providerId="LiveId" clId="{4BE9EBDC-F999-4726-A635-390734F19B24}" dt="2025-03-24T08:33:28.744" v="45"/>
          <ac:spMkLst>
            <pc:docMk/>
            <pc:sldMk cId="2542307011" sldId="283"/>
            <ac:spMk id="4" creationId="{7AAA9919-BBDC-FAC7-57DA-D2CD418DD5CE}"/>
          </ac:spMkLst>
        </pc:spChg>
        <pc:spChg chg="add mod">
          <ac:chgData name="Hao Hao" userId="31e57a127de44dd6" providerId="LiveId" clId="{4BE9EBDC-F999-4726-A635-390734F19B24}" dt="2025-03-24T08:33:28.744" v="45"/>
          <ac:spMkLst>
            <pc:docMk/>
            <pc:sldMk cId="2542307011" sldId="283"/>
            <ac:spMk id="5" creationId="{408BB74B-4B36-20C7-5326-2FE67D75C406}"/>
          </ac:spMkLst>
        </pc:spChg>
        <pc:spChg chg="add mod">
          <ac:chgData name="Hao Hao" userId="31e57a127de44dd6" providerId="LiveId" clId="{4BE9EBDC-F999-4726-A635-390734F19B24}" dt="2025-03-24T08:33:28.744" v="45"/>
          <ac:spMkLst>
            <pc:docMk/>
            <pc:sldMk cId="2542307011" sldId="283"/>
            <ac:spMk id="6" creationId="{0A50A842-33CA-899F-1335-BD0C57D46255}"/>
          </ac:spMkLst>
        </pc:spChg>
        <pc:spChg chg="add mod">
          <ac:chgData name="Hao Hao" userId="31e57a127de44dd6" providerId="LiveId" clId="{4BE9EBDC-F999-4726-A635-390734F19B24}" dt="2025-03-24T08:33:28.744" v="45"/>
          <ac:spMkLst>
            <pc:docMk/>
            <pc:sldMk cId="2542307011" sldId="283"/>
            <ac:spMk id="7" creationId="{A31C0A10-D458-BF63-EAFB-E0E1C89DEA17}"/>
          </ac:spMkLst>
        </pc:spChg>
        <pc:spChg chg="add mod">
          <ac:chgData name="Hao Hao" userId="31e57a127de44dd6" providerId="LiveId" clId="{4BE9EBDC-F999-4726-A635-390734F19B24}" dt="2025-03-24T08:33:28.744" v="45"/>
          <ac:spMkLst>
            <pc:docMk/>
            <pc:sldMk cId="2542307011" sldId="283"/>
            <ac:spMk id="8" creationId="{7FCF6D68-C3C1-FC7B-8660-E56251C76DC6}"/>
          </ac:spMkLst>
        </pc:spChg>
        <pc:spChg chg="add mod">
          <ac:chgData name="Hao Hao" userId="31e57a127de44dd6" providerId="LiveId" clId="{4BE9EBDC-F999-4726-A635-390734F19B24}" dt="2025-03-24T08:33:28.744" v="45"/>
          <ac:spMkLst>
            <pc:docMk/>
            <pc:sldMk cId="2542307011" sldId="283"/>
            <ac:spMk id="9" creationId="{E6D26918-4039-2A05-31F5-DCFBB33DF342}"/>
          </ac:spMkLst>
        </pc:spChg>
        <pc:spChg chg="add mod">
          <ac:chgData name="Hao Hao" userId="31e57a127de44dd6" providerId="LiveId" clId="{4BE9EBDC-F999-4726-A635-390734F19B24}" dt="2025-03-24T08:33:28.744" v="45"/>
          <ac:spMkLst>
            <pc:docMk/>
            <pc:sldMk cId="2542307011" sldId="283"/>
            <ac:spMk id="10" creationId="{AABFB754-EC3B-88F4-8EDE-1A0564B94A55}"/>
          </ac:spMkLst>
        </pc:spChg>
        <pc:spChg chg="add mod">
          <ac:chgData name="Hao Hao" userId="31e57a127de44dd6" providerId="LiveId" clId="{4BE9EBDC-F999-4726-A635-390734F19B24}" dt="2025-03-24T08:33:28.744" v="45"/>
          <ac:spMkLst>
            <pc:docMk/>
            <pc:sldMk cId="2542307011" sldId="283"/>
            <ac:spMk id="11" creationId="{ADA1D740-E1EB-1146-744F-ADD823E1DD55}"/>
          </ac:spMkLst>
        </pc:spChg>
        <pc:spChg chg="add mod">
          <ac:chgData name="Hao Hao" userId="31e57a127de44dd6" providerId="LiveId" clId="{4BE9EBDC-F999-4726-A635-390734F19B24}" dt="2025-03-24T08:33:28.744" v="45"/>
          <ac:spMkLst>
            <pc:docMk/>
            <pc:sldMk cId="2542307011" sldId="283"/>
            <ac:spMk id="12" creationId="{25625D00-84F0-97D7-921F-3233E4694C82}"/>
          </ac:spMkLst>
        </pc:spChg>
        <pc:spChg chg="add mod">
          <ac:chgData name="Hao Hao" userId="31e57a127de44dd6" providerId="LiveId" clId="{4BE9EBDC-F999-4726-A635-390734F19B24}" dt="2025-03-24T08:33:28.744" v="45"/>
          <ac:spMkLst>
            <pc:docMk/>
            <pc:sldMk cId="2542307011" sldId="283"/>
            <ac:spMk id="13" creationId="{3AC8A58B-21A7-7538-5531-CA6D16F464F8}"/>
          </ac:spMkLst>
        </pc:spChg>
        <pc:spChg chg="add mod">
          <ac:chgData name="Hao Hao" userId="31e57a127de44dd6" providerId="LiveId" clId="{4BE9EBDC-F999-4726-A635-390734F19B24}" dt="2025-03-24T08:33:28.744" v="45"/>
          <ac:spMkLst>
            <pc:docMk/>
            <pc:sldMk cId="2542307011" sldId="283"/>
            <ac:spMk id="14" creationId="{A9D0AF5C-5FCF-02AB-8C9C-87FC3E6642CC}"/>
          </ac:spMkLst>
        </pc:spChg>
        <pc:spChg chg="add mod">
          <ac:chgData name="Hao Hao" userId="31e57a127de44dd6" providerId="LiveId" clId="{4BE9EBDC-F999-4726-A635-390734F19B24}" dt="2025-03-24T08:33:28.744" v="45"/>
          <ac:spMkLst>
            <pc:docMk/>
            <pc:sldMk cId="2542307011" sldId="283"/>
            <ac:spMk id="15" creationId="{90A8561A-F723-C5A1-94F7-DF2C5E5285F3}"/>
          </ac:spMkLst>
        </pc:spChg>
        <pc:spChg chg="add mod">
          <ac:chgData name="Hao Hao" userId="31e57a127de44dd6" providerId="LiveId" clId="{4BE9EBDC-F999-4726-A635-390734F19B24}" dt="2025-03-24T08:33:28.744" v="45"/>
          <ac:spMkLst>
            <pc:docMk/>
            <pc:sldMk cId="2542307011" sldId="283"/>
            <ac:spMk id="16" creationId="{22375C4B-8523-E4FA-4E9F-D8E3303A8CF8}"/>
          </ac:spMkLst>
        </pc:spChg>
        <pc:spChg chg="add mod">
          <ac:chgData name="Hao Hao" userId="31e57a127de44dd6" providerId="LiveId" clId="{4BE9EBDC-F999-4726-A635-390734F19B24}" dt="2025-03-24T08:33:34.536" v="47"/>
          <ac:spMkLst>
            <pc:docMk/>
            <pc:sldMk cId="2542307011" sldId="283"/>
            <ac:spMk id="19" creationId="{E5CCF06E-5A32-116B-DC16-0BB2849B310B}"/>
          </ac:spMkLst>
        </pc:spChg>
        <pc:spChg chg="add mod">
          <ac:chgData name="Hao Hao" userId="31e57a127de44dd6" providerId="LiveId" clId="{4BE9EBDC-F999-4726-A635-390734F19B24}" dt="2025-03-24T08:33:34.536" v="47"/>
          <ac:spMkLst>
            <pc:docMk/>
            <pc:sldMk cId="2542307011" sldId="283"/>
            <ac:spMk id="20" creationId="{EB9EC61A-5D8C-5B82-6DAB-05B224B225EC}"/>
          </ac:spMkLst>
        </pc:spChg>
        <pc:spChg chg="add mod">
          <ac:chgData name="Hao Hao" userId="31e57a127de44dd6" providerId="LiveId" clId="{4BE9EBDC-F999-4726-A635-390734F19B24}" dt="2025-03-24T08:33:34.536" v="47"/>
          <ac:spMkLst>
            <pc:docMk/>
            <pc:sldMk cId="2542307011" sldId="283"/>
            <ac:spMk id="21" creationId="{1351D2C5-B1E3-963D-8BB6-416FF4F29E32}"/>
          </ac:spMkLst>
        </pc:spChg>
        <pc:spChg chg="add mod">
          <ac:chgData name="Hao Hao" userId="31e57a127de44dd6" providerId="LiveId" clId="{4BE9EBDC-F999-4726-A635-390734F19B24}" dt="2025-03-24T08:33:34.536" v="47"/>
          <ac:spMkLst>
            <pc:docMk/>
            <pc:sldMk cId="2542307011" sldId="283"/>
            <ac:spMk id="22" creationId="{B770D6A7-8DBC-900B-05EE-5A299540D89F}"/>
          </ac:spMkLst>
        </pc:spChg>
        <pc:spChg chg="add mod">
          <ac:chgData name="Hao Hao" userId="31e57a127de44dd6" providerId="LiveId" clId="{4BE9EBDC-F999-4726-A635-390734F19B24}" dt="2025-03-24T08:33:34.536" v="47"/>
          <ac:spMkLst>
            <pc:docMk/>
            <pc:sldMk cId="2542307011" sldId="283"/>
            <ac:spMk id="23" creationId="{FC294A5D-4CD9-7743-59DA-4D4DA0503F55}"/>
          </ac:spMkLst>
        </pc:spChg>
        <pc:spChg chg="add mod">
          <ac:chgData name="Hao Hao" userId="31e57a127de44dd6" providerId="LiveId" clId="{4BE9EBDC-F999-4726-A635-390734F19B24}" dt="2025-03-24T08:33:34.536" v="47"/>
          <ac:spMkLst>
            <pc:docMk/>
            <pc:sldMk cId="2542307011" sldId="283"/>
            <ac:spMk id="24" creationId="{B22FDF41-19D5-29AA-DB5F-0993A45AB353}"/>
          </ac:spMkLst>
        </pc:spChg>
        <pc:spChg chg="add mod">
          <ac:chgData name="Hao Hao" userId="31e57a127de44dd6" providerId="LiveId" clId="{4BE9EBDC-F999-4726-A635-390734F19B24}" dt="2025-03-24T08:33:34.536" v="47"/>
          <ac:spMkLst>
            <pc:docMk/>
            <pc:sldMk cId="2542307011" sldId="283"/>
            <ac:spMk id="25" creationId="{6369B340-E9A1-FC93-57F7-30262E20F521}"/>
          </ac:spMkLst>
        </pc:spChg>
        <pc:spChg chg="add mod">
          <ac:chgData name="Hao Hao" userId="31e57a127de44dd6" providerId="LiveId" clId="{4BE9EBDC-F999-4726-A635-390734F19B24}" dt="2025-03-24T08:33:34.536" v="47"/>
          <ac:spMkLst>
            <pc:docMk/>
            <pc:sldMk cId="2542307011" sldId="283"/>
            <ac:spMk id="26" creationId="{6637D367-1BA7-791A-7517-89B78EC271DA}"/>
          </ac:spMkLst>
        </pc:spChg>
        <pc:spChg chg="add mod">
          <ac:chgData name="Hao Hao" userId="31e57a127de44dd6" providerId="LiveId" clId="{4BE9EBDC-F999-4726-A635-390734F19B24}" dt="2025-03-24T08:33:34.536" v="47"/>
          <ac:spMkLst>
            <pc:docMk/>
            <pc:sldMk cId="2542307011" sldId="283"/>
            <ac:spMk id="27" creationId="{04080AB5-2195-3FF6-05BE-514CA0E91ED0}"/>
          </ac:spMkLst>
        </pc:spChg>
        <pc:spChg chg="add mod">
          <ac:chgData name="Hao Hao" userId="31e57a127de44dd6" providerId="LiveId" clId="{4BE9EBDC-F999-4726-A635-390734F19B24}" dt="2025-03-24T08:33:34.536" v="47"/>
          <ac:spMkLst>
            <pc:docMk/>
            <pc:sldMk cId="2542307011" sldId="283"/>
            <ac:spMk id="28" creationId="{44761BAD-3391-6ED4-1CB2-F4B5B740917E}"/>
          </ac:spMkLst>
        </pc:spChg>
        <pc:spChg chg="add mod">
          <ac:chgData name="Hao Hao" userId="31e57a127de44dd6" providerId="LiveId" clId="{4BE9EBDC-F999-4726-A635-390734F19B24}" dt="2025-03-24T08:33:34.536" v="47"/>
          <ac:spMkLst>
            <pc:docMk/>
            <pc:sldMk cId="2542307011" sldId="283"/>
            <ac:spMk id="29" creationId="{70DADCF9-E644-4372-4CBB-48DE2961A4CA}"/>
          </ac:spMkLst>
        </pc:spChg>
        <pc:spChg chg="add mod">
          <ac:chgData name="Hao Hao" userId="31e57a127de44dd6" providerId="LiveId" clId="{4BE9EBDC-F999-4726-A635-390734F19B24}" dt="2025-03-24T08:33:34.536" v="47"/>
          <ac:spMkLst>
            <pc:docMk/>
            <pc:sldMk cId="2542307011" sldId="283"/>
            <ac:spMk id="30" creationId="{70DF0687-05D2-8AA0-7F88-F694EC2087AC}"/>
          </ac:spMkLst>
        </pc:spChg>
        <pc:spChg chg="add mod">
          <ac:chgData name="Hao Hao" userId="31e57a127de44dd6" providerId="LiveId" clId="{4BE9EBDC-F999-4726-A635-390734F19B24}" dt="2025-03-24T08:33:34.536" v="47"/>
          <ac:spMkLst>
            <pc:docMk/>
            <pc:sldMk cId="2542307011" sldId="283"/>
            <ac:spMk id="31" creationId="{FDE52575-B9CD-8260-1392-6DD72A799438}"/>
          </ac:spMkLst>
        </pc:spChg>
        <pc:picChg chg="add mod">
          <ac:chgData name="Hao Hao" userId="31e57a127de44dd6" providerId="LiveId" clId="{4BE9EBDC-F999-4726-A635-390734F19B24}" dt="2025-03-24T08:33:28.744" v="45"/>
          <ac:picMkLst>
            <pc:docMk/>
            <pc:sldMk cId="2542307011" sldId="283"/>
            <ac:picMk id="2" creationId="{A900EE60-3E89-3B16-3717-0A3FBFE119E5}"/>
          </ac:picMkLst>
        </pc:picChg>
        <pc:picChg chg="add mod">
          <ac:chgData name="Hao Hao" userId="31e57a127de44dd6" providerId="LiveId" clId="{4BE9EBDC-F999-4726-A635-390734F19B24}" dt="2025-03-24T08:33:28.744" v="45"/>
          <ac:picMkLst>
            <pc:docMk/>
            <pc:sldMk cId="2542307011" sldId="283"/>
            <ac:picMk id="3" creationId="{4E987C67-F23D-A91A-653F-610C523E4125}"/>
          </ac:picMkLst>
        </pc:picChg>
        <pc:picChg chg="add mod">
          <ac:chgData name="Hao Hao" userId="31e57a127de44dd6" providerId="LiveId" clId="{4BE9EBDC-F999-4726-A635-390734F19B24}" dt="2025-03-24T08:33:34.536" v="47"/>
          <ac:picMkLst>
            <pc:docMk/>
            <pc:sldMk cId="2542307011" sldId="283"/>
            <ac:picMk id="17" creationId="{41D2C3E4-D4F1-8678-8A43-622AA10C1726}"/>
          </ac:picMkLst>
        </pc:picChg>
        <pc:picChg chg="add mod">
          <ac:chgData name="Hao Hao" userId="31e57a127de44dd6" providerId="LiveId" clId="{4BE9EBDC-F999-4726-A635-390734F19B24}" dt="2025-03-24T08:33:34.536" v="47"/>
          <ac:picMkLst>
            <pc:docMk/>
            <pc:sldMk cId="2542307011" sldId="283"/>
            <ac:picMk id="18" creationId="{DBF7AC57-85BF-A9F0-6FAF-522631CBA2B6}"/>
          </ac:picMkLst>
        </pc:picChg>
      </pc:sldChg>
      <pc:sldChg chg="add del">
        <pc:chgData name="Hao Hao" userId="31e57a127de44dd6" providerId="LiveId" clId="{4BE9EBDC-F999-4726-A635-390734F19B24}" dt="2025-03-24T08:46:14.039" v="83" actId="47"/>
        <pc:sldMkLst>
          <pc:docMk/>
          <pc:sldMk cId="0" sldId="284"/>
        </pc:sldMkLst>
      </pc:sldChg>
      <pc:sldChg chg="addSp modSp add mod">
        <pc:chgData name="Hao Hao" userId="31e57a127de44dd6" providerId="LiveId" clId="{4BE9EBDC-F999-4726-A635-390734F19B24}" dt="2025-03-24T08:48:07.202" v="104" actId="1076"/>
        <pc:sldMkLst>
          <pc:docMk/>
          <pc:sldMk cId="467913981" sldId="285"/>
        </pc:sldMkLst>
        <pc:spChg chg="add mod">
          <ac:chgData name="Hao Hao" userId="31e57a127de44dd6" providerId="LiveId" clId="{4BE9EBDC-F999-4726-A635-390734F19B24}" dt="2025-03-24T08:46:32.084" v="90"/>
          <ac:spMkLst>
            <pc:docMk/>
            <pc:sldMk cId="467913981" sldId="285"/>
            <ac:spMk id="3" creationId="{9D39C29D-0E96-2E67-AB7B-06CFA23468A9}"/>
          </ac:spMkLst>
        </pc:spChg>
        <pc:spChg chg="add mod">
          <ac:chgData name="Hao Hao" userId="31e57a127de44dd6" providerId="LiveId" clId="{4BE9EBDC-F999-4726-A635-390734F19B24}" dt="2025-03-24T08:48:07.202" v="104" actId="1076"/>
          <ac:spMkLst>
            <pc:docMk/>
            <pc:sldMk cId="467913981" sldId="285"/>
            <ac:spMk id="5" creationId="{488A92FE-530C-3B8A-7144-BE3D53148DBD}"/>
          </ac:spMkLst>
        </pc:spChg>
        <pc:spChg chg="add mod">
          <ac:chgData name="Hao Hao" userId="31e57a127de44dd6" providerId="LiveId" clId="{4BE9EBDC-F999-4726-A635-390734F19B24}" dt="2025-03-24T08:46:32.084" v="90"/>
          <ac:spMkLst>
            <pc:docMk/>
            <pc:sldMk cId="467913981" sldId="285"/>
            <ac:spMk id="6" creationId="{DA24F378-FEA9-F264-A5F5-ADE420F0CE56}"/>
          </ac:spMkLst>
        </pc:spChg>
        <pc:spChg chg="add mod">
          <ac:chgData name="Hao Hao" userId="31e57a127de44dd6" providerId="LiveId" clId="{4BE9EBDC-F999-4726-A635-390734F19B24}" dt="2025-03-24T08:48:07.202" v="104" actId="1076"/>
          <ac:spMkLst>
            <pc:docMk/>
            <pc:sldMk cId="467913981" sldId="285"/>
            <ac:spMk id="8" creationId="{89C1BE68-F137-D2A2-4E84-7014CC511554}"/>
          </ac:spMkLst>
        </pc:spChg>
        <pc:spChg chg="add mod">
          <ac:chgData name="Hao Hao" userId="31e57a127de44dd6" providerId="LiveId" clId="{4BE9EBDC-F999-4726-A635-390734F19B24}" dt="2025-03-24T08:46:32.084" v="90"/>
          <ac:spMkLst>
            <pc:docMk/>
            <pc:sldMk cId="467913981" sldId="285"/>
            <ac:spMk id="9" creationId="{80768AE8-4880-C3AC-D564-353ADA735C47}"/>
          </ac:spMkLst>
        </pc:spChg>
        <pc:spChg chg="add mod">
          <ac:chgData name="Hao Hao" userId="31e57a127de44dd6" providerId="LiveId" clId="{4BE9EBDC-F999-4726-A635-390734F19B24}" dt="2025-03-24T08:48:07.202" v="104" actId="1076"/>
          <ac:spMkLst>
            <pc:docMk/>
            <pc:sldMk cId="467913981" sldId="285"/>
            <ac:spMk id="11" creationId="{9E047138-477C-33AC-07E1-AE93FFA831AF}"/>
          </ac:spMkLst>
        </pc:spChg>
        <pc:spChg chg="add mod">
          <ac:chgData name="Hao Hao" userId="31e57a127de44dd6" providerId="LiveId" clId="{4BE9EBDC-F999-4726-A635-390734F19B24}" dt="2025-03-24T08:47:53.879" v="102" actId="1076"/>
          <ac:spMkLst>
            <pc:docMk/>
            <pc:sldMk cId="467913981" sldId="285"/>
            <ac:spMk id="12" creationId="{10EDE725-89B6-720F-9807-DAEF3B7CB8AA}"/>
          </ac:spMkLst>
        </pc:spChg>
        <pc:spChg chg="add mod">
          <ac:chgData name="Hao Hao" userId="31e57a127de44dd6" providerId="LiveId" clId="{4BE9EBDC-F999-4726-A635-390734F19B24}" dt="2025-03-24T08:48:07.202" v="104" actId="1076"/>
          <ac:spMkLst>
            <pc:docMk/>
            <pc:sldMk cId="467913981" sldId="285"/>
            <ac:spMk id="14" creationId="{E692CF6B-51EC-59E7-3FEB-CC98926E2E4D}"/>
          </ac:spMkLst>
        </pc:spChg>
        <pc:spChg chg="add mod">
          <ac:chgData name="Hao Hao" userId="31e57a127de44dd6" providerId="LiveId" clId="{4BE9EBDC-F999-4726-A635-390734F19B24}" dt="2025-03-24T08:46:32.084" v="90"/>
          <ac:spMkLst>
            <pc:docMk/>
            <pc:sldMk cId="467913981" sldId="285"/>
            <ac:spMk id="15" creationId="{BF67B5C3-302C-C59B-C723-DEF959063FF8}"/>
          </ac:spMkLst>
        </pc:spChg>
        <pc:picChg chg="add mod">
          <ac:chgData name="Hao Hao" userId="31e57a127de44dd6" providerId="LiveId" clId="{4BE9EBDC-F999-4726-A635-390734F19B24}" dt="2025-03-24T08:46:32.084" v="90"/>
          <ac:picMkLst>
            <pc:docMk/>
            <pc:sldMk cId="467913981" sldId="285"/>
            <ac:picMk id="2" creationId="{32DE783E-7243-F083-8A00-20B47C931205}"/>
          </ac:picMkLst>
        </pc:picChg>
        <pc:picChg chg="add mod">
          <ac:chgData name="Hao Hao" userId="31e57a127de44dd6" providerId="LiveId" clId="{4BE9EBDC-F999-4726-A635-390734F19B24}" dt="2025-03-24T08:48:07.202" v="104" actId="1076"/>
          <ac:picMkLst>
            <pc:docMk/>
            <pc:sldMk cId="467913981" sldId="285"/>
            <ac:picMk id="4" creationId="{946CE8CB-D37C-F151-07B7-C7D72B527915}"/>
          </ac:picMkLst>
        </pc:picChg>
        <pc:picChg chg="add mod">
          <ac:chgData name="Hao Hao" userId="31e57a127de44dd6" providerId="LiveId" clId="{4BE9EBDC-F999-4726-A635-390734F19B24}" dt="2025-03-24T08:48:07.202" v="104" actId="1076"/>
          <ac:picMkLst>
            <pc:docMk/>
            <pc:sldMk cId="467913981" sldId="285"/>
            <ac:picMk id="7" creationId="{1DD83650-2087-6150-19CD-EC82F270BDBD}"/>
          </ac:picMkLst>
        </pc:picChg>
        <pc:picChg chg="add mod">
          <ac:chgData name="Hao Hao" userId="31e57a127de44dd6" providerId="LiveId" clId="{4BE9EBDC-F999-4726-A635-390734F19B24}" dt="2025-03-24T08:48:07.202" v="104" actId="1076"/>
          <ac:picMkLst>
            <pc:docMk/>
            <pc:sldMk cId="467913981" sldId="285"/>
            <ac:picMk id="10" creationId="{2849C0FA-E2CA-E39E-6C6E-517B4A9FC997}"/>
          </ac:picMkLst>
        </pc:picChg>
        <pc:picChg chg="add mod">
          <ac:chgData name="Hao Hao" userId="31e57a127de44dd6" providerId="LiveId" clId="{4BE9EBDC-F999-4726-A635-390734F19B24}" dt="2025-03-24T08:48:07.202" v="104" actId="1076"/>
          <ac:picMkLst>
            <pc:docMk/>
            <pc:sldMk cId="467913981" sldId="285"/>
            <ac:picMk id="13" creationId="{7D6ADA4E-D418-267A-8388-59F74FEF6B43}"/>
          </ac:picMkLst>
        </pc:picChg>
        <pc:picChg chg="add mod">
          <ac:chgData name="Hao Hao" userId="31e57a127de44dd6" providerId="LiveId" clId="{4BE9EBDC-F999-4726-A635-390734F19B24}" dt="2025-03-24T08:48:07.202" v="104" actId="1076"/>
          <ac:picMkLst>
            <pc:docMk/>
            <pc:sldMk cId="467913981" sldId="285"/>
            <ac:picMk id="2050" creationId="{4C65FB90-D5CA-C4B8-4EDC-AE4A8C8A0BD8}"/>
          </ac:picMkLst>
        </pc:picChg>
      </pc:sldChg>
      <pc:sldChg chg="addSp modSp add">
        <pc:chgData name="Hao Hao" userId="31e57a127de44dd6" providerId="LiveId" clId="{4BE9EBDC-F999-4726-A635-390734F19B24}" dt="2025-03-24T08:46:19.702" v="85"/>
        <pc:sldMkLst>
          <pc:docMk/>
          <pc:sldMk cId="583620580" sldId="286"/>
        </pc:sldMkLst>
        <pc:spChg chg="add mod">
          <ac:chgData name="Hao Hao" userId="31e57a127de44dd6" providerId="LiveId" clId="{4BE9EBDC-F999-4726-A635-390734F19B24}" dt="2025-03-24T08:46:19.702" v="85"/>
          <ac:spMkLst>
            <pc:docMk/>
            <pc:sldMk cId="583620580" sldId="286"/>
            <ac:spMk id="3" creationId="{1AC00102-0FA5-20D8-B72A-DED12979B815}"/>
          </ac:spMkLst>
        </pc:spChg>
        <pc:spChg chg="add mod">
          <ac:chgData name="Hao Hao" userId="31e57a127de44dd6" providerId="LiveId" clId="{4BE9EBDC-F999-4726-A635-390734F19B24}" dt="2025-03-24T08:46:19.702" v="85"/>
          <ac:spMkLst>
            <pc:docMk/>
            <pc:sldMk cId="583620580" sldId="286"/>
            <ac:spMk id="4" creationId="{FD66C56D-91A2-C991-8B49-27DB805FAD08}"/>
          </ac:spMkLst>
        </pc:spChg>
        <pc:spChg chg="add mod">
          <ac:chgData name="Hao Hao" userId="31e57a127de44dd6" providerId="LiveId" clId="{4BE9EBDC-F999-4726-A635-390734F19B24}" dt="2025-03-24T08:46:19.702" v="85"/>
          <ac:spMkLst>
            <pc:docMk/>
            <pc:sldMk cId="583620580" sldId="286"/>
            <ac:spMk id="5" creationId="{B7D0D3B3-9789-8644-E03D-90655566BD59}"/>
          </ac:spMkLst>
        </pc:spChg>
        <pc:spChg chg="add mod">
          <ac:chgData name="Hao Hao" userId="31e57a127de44dd6" providerId="LiveId" clId="{4BE9EBDC-F999-4726-A635-390734F19B24}" dt="2025-03-24T08:46:19.702" v="85"/>
          <ac:spMkLst>
            <pc:docMk/>
            <pc:sldMk cId="583620580" sldId="286"/>
            <ac:spMk id="6" creationId="{B31EE109-CC53-F121-4A39-F087E5C93A36}"/>
          </ac:spMkLst>
        </pc:spChg>
        <pc:spChg chg="add mod">
          <ac:chgData name="Hao Hao" userId="31e57a127de44dd6" providerId="LiveId" clId="{4BE9EBDC-F999-4726-A635-390734F19B24}" dt="2025-03-24T08:46:19.702" v="85"/>
          <ac:spMkLst>
            <pc:docMk/>
            <pc:sldMk cId="583620580" sldId="286"/>
            <ac:spMk id="7" creationId="{D186FF70-B14D-16BB-765C-89EC09A23D3C}"/>
          </ac:spMkLst>
        </pc:spChg>
        <pc:spChg chg="add mod">
          <ac:chgData name="Hao Hao" userId="31e57a127de44dd6" providerId="LiveId" clId="{4BE9EBDC-F999-4726-A635-390734F19B24}" dt="2025-03-24T08:46:19.702" v="85"/>
          <ac:spMkLst>
            <pc:docMk/>
            <pc:sldMk cId="583620580" sldId="286"/>
            <ac:spMk id="8" creationId="{6760D9BB-BFE0-574C-9F7B-F52404E6CE58}"/>
          </ac:spMkLst>
        </pc:spChg>
        <pc:spChg chg="add mod">
          <ac:chgData name="Hao Hao" userId="31e57a127de44dd6" providerId="LiveId" clId="{4BE9EBDC-F999-4726-A635-390734F19B24}" dt="2025-03-24T08:46:19.702" v="85"/>
          <ac:spMkLst>
            <pc:docMk/>
            <pc:sldMk cId="583620580" sldId="286"/>
            <ac:spMk id="9" creationId="{BCE1B514-66CC-D0D1-841B-361309C51F09}"/>
          </ac:spMkLst>
        </pc:spChg>
        <pc:spChg chg="add mod">
          <ac:chgData name="Hao Hao" userId="31e57a127de44dd6" providerId="LiveId" clId="{4BE9EBDC-F999-4726-A635-390734F19B24}" dt="2025-03-24T08:46:19.702" v="85"/>
          <ac:spMkLst>
            <pc:docMk/>
            <pc:sldMk cId="583620580" sldId="286"/>
            <ac:spMk id="10" creationId="{805331F2-9BB0-97E5-AA36-CD2198B02388}"/>
          </ac:spMkLst>
        </pc:spChg>
        <pc:spChg chg="add mod">
          <ac:chgData name="Hao Hao" userId="31e57a127de44dd6" providerId="LiveId" clId="{4BE9EBDC-F999-4726-A635-390734F19B24}" dt="2025-03-24T08:46:19.702" v="85"/>
          <ac:spMkLst>
            <pc:docMk/>
            <pc:sldMk cId="583620580" sldId="286"/>
            <ac:spMk id="11" creationId="{14EAB448-F0DC-F95D-B2A8-D5D7E93773EB}"/>
          </ac:spMkLst>
        </pc:spChg>
        <pc:spChg chg="add mod">
          <ac:chgData name="Hao Hao" userId="31e57a127de44dd6" providerId="LiveId" clId="{4BE9EBDC-F999-4726-A635-390734F19B24}" dt="2025-03-24T08:46:19.702" v="85"/>
          <ac:spMkLst>
            <pc:docMk/>
            <pc:sldMk cId="583620580" sldId="286"/>
            <ac:spMk id="12" creationId="{F778707C-1A75-3639-0B2B-AF9B56833D8A}"/>
          </ac:spMkLst>
        </pc:spChg>
        <pc:spChg chg="add mod">
          <ac:chgData name="Hao Hao" userId="31e57a127de44dd6" providerId="LiveId" clId="{4BE9EBDC-F999-4726-A635-390734F19B24}" dt="2025-03-24T08:46:19.702" v="85"/>
          <ac:spMkLst>
            <pc:docMk/>
            <pc:sldMk cId="583620580" sldId="286"/>
            <ac:spMk id="13" creationId="{C933FF1F-E45F-711F-AF76-764E357BA588}"/>
          </ac:spMkLst>
        </pc:spChg>
        <pc:picChg chg="add mod">
          <ac:chgData name="Hao Hao" userId="31e57a127de44dd6" providerId="LiveId" clId="{4BE9EBDC-F999-4726-A635-390734F19B24}" dt="2025-03-24T08:46:19.702" v="85"/>
          <ac:picMkLst>
            <pc:docMk/>
            <pc:sldMk cId="583620580" sldId="286"/>
            <ac:picMk id="2" creationId="{860DB2D7-21CD-173F-F85F-2625C2029EEE}"/>
          </ac:picMkLst>
        </pc:picChg>
      </pc:sldChg>
      <pc:sldChg chg="addSp modSp add del">
        <pc:chgData name="Hao Hao" userId="31e57a127de44dd6" providerId="LiveId" clId="{4BE9EBDC-F999-4726-A635-390734F19B24}" dt="2025-03-24T08:48:40.716" v="109"/>
        <pc:sldMkLst>
          <pc:docMk/>
          <pc:sldMk cId="571530198" sldId="287"/>
        </pc:sldMkLst>
        <pc:spChg chg="add mod">
          <ac:chgData name="Hao Hao" userId="31e57a127de44dd6" providerId="LiveId" clId="{4BE9EBDC-F999-4726-A635-390734F19B24}" dt="2025-03-24T08:48:40.716" v="109"/>
          <ac:spMkLst>
            <pc:docMk/>
            <pc:sldMk cId="571530198" sldId="287"/>
            <ac:spMk id="4" creationId="{F735CCD5-3EFD-CD0E-48F5-58D6F2251673}"/>
          </ac:spMkLst>
        </pc:spChg>
        <pc:spChg chg="add mod">
          <ac:chgData name="Hao Hao" userId="31e57a127de44dd6" providerId="LiveId" clId="{4BE9EBDC-F999-4726-A635-390734F19B24}" dt="2025-03-24T08:48:40.716" v="109"/>
          <ac:spMkLst>
            <pc:docMk/>
            <pc:sldMk cId="571530198" sldId="287"/>
            <ac:spMk id="5" creationId="{22387279-8B4F-A62C-3C4D-B76DDE457074}"/>
          </ac:spMkLst>
        </pc:spChg>
        <pc:picChg chg="add mod">
          <ac:chgData name="Hao Hao" userId="31e57a127de44dd6" providerId="LiveId" clId="{4BE9EBDC-F999-4726-A635-390734F19B24}" dt="2025-03-24T08:48:40.716" v="109"/>
          <ac:picMkLst>
            <pc:docMk/>
            <pc:sldMk cId="571530198" sldId="287"/>
            <ac:picMk id="2" creationId="{7FCB81A0-5716-9F83-5202-DEB415023E75}"/>
          </ac:picMkLst>
        </pc:picChg>
        <pc:picChg chg="add mod">
          <ac:chgData name="Hao Hao" userId="31e57a127de44dd6" providerId="LiveId" clId="{4BE9EBDC-F999-4726-A635-390734F19B24}" dt="2025-03-24T08:48:40.716" v="109"/>
          <ac:picMkLst>
            <pc:docMk/>
            <pc:sldMk cId="571530198" sldId="287"/>
            <ac:picMk id="3" creationId="{848110C5-FF0F-9F53-788C-0C0B2F7BA2E9}"/>
          </ac:picMkLst>
        </pc:picChg>
      </pc:sldChg>
      <pc:sldChg chg="addSp modSp add">
        <pc:chgData name="Hao Hao" userId="31e57a127de44dd6" providerId="LiveId" clId="{4BE9EBDC-F999-4726-A635-390734F19B24}" dt="2025-03-24T08:48:25.094" v="106"/>
        <pc:sldMkLst>
          <pc:docMk/>
          <pc:sldMk cId="1612148210" sldId="288"/>
        </pc:sldMkLst>
        <pc:spChg chg="add mod">
          <ac:chgData name="Hao Hao" userId="31e57a127de44dd6" providerId="LiveId" clId="{4BE9EBDC-F999-4726-A635-390734F19B24}" dt="2025-03-24T08:48:25.094" v="106"/>
          <ac:spMkLst>
            <pc:docMk/>
            <pc:sldMk cId="1612148210" sldId="288"/>
            <ac:spMk id="3" creationId="{F18F8A5F-8F04-02B4-AC95-79B252B52664}"/>
          </ac:spMkLst>
        </pc:spChg>
        <pc:spChg chg="add mod">
          <ac:chgData name="Hao Hao" userId="31e57a127de44dd6" providerId="LiveId" clId="{4BE9EBDC-F999-4726-A635-390734F19B24}" dt="2025-03-24T08:48:25.094" v="106"/>
          <ac:spMkLst>
            <pc:docMk/>
            <pc:sldMk cId="1612148210" sldId="288"/>
            <ac:spMk id="4" creationId="{3E373929-E4B7-3786-1489-61E331C2C7B6}"/>
          </ac:spMkLst>
        </pc:spChg>
        <pc:spChg chg="add mod">
          <ac:chgData name="Hao Hao" userId="31e57a127de44dd6" providerId="LiveId" clId="{4BE9EBDC-F999-4726-A635-390734F19B24}" dt="2025-03-24T08:48:25.094" v="106"/>
          <ac:spMkLst>
            <pc:docMk/>
            <pc:sldMk cId="1612148210" sldId="288"/>
            <ac:spMk id="5" creationId="{C8A1FDE8-07A4-B06A-4AA0-684ED5E1C043}"/>
          </ac:spMkLst>
        </pc:spChg>
        <pc:spChg chg="add mod">
          <ac:chgData name="Hao Hao" userId="31e57a127de44dd6" providerId="LiveId" clId="{4BE9EBDC-F999-4726-A635-390734F19B24}" dt="2025-03-24T08:48:25.094" v="106"/>
          <ac:spMkLst>
            <pc:docMk/>
            <pc:sldMk cId="1612148210" sldId="288"/>
            <ac:spMk id="6" creationId="{FB1272A3-6BE2-C31F-1990-9E85201BC216}"/>
          </ac:spMkLst>
        </pc:spChg>
        <pc:spChg chg="add mod">
          <ac:chgData name="Hao Hao" userId="31e57a127de44dd6" providerId="LiveId" clId="{4BE9EBDC-F999-4726-A635-390734F19B24}" dt="2025-03-24T08:48:25.094" v="106"/>
          <ac:spMkLst>
            <pc:docMk/>
            <pc:sldMk cId="1612148210" sldId="288"/>
            <ac:spMk id="7" creationId="{1F806816-9DB7-A169-4CF9-5885F50A4E06}"/>
          </ac:spMkLst>
        </pc:spChg>
        <pc:spChg chg="add mod">
          <ac:chgData name="Hao Hao" userId="31e57a127de44dd6" providerId="LiveId" clId="{4BE9EBDC-F999-4726-A635-390734F19B24}" dt="2025-03-24T08:48:25.094" v="106"/>
          <ac:spMkLst>
            <pc:docMk/>
            <pc:sldMk cId="1612148210" sldId="288"/>
            <ac:spMk id="8" creationId="{FD7DE979-90C3-ED60-5DBA-44D1A981942B}"/>
          </ac:spMkLst>
        </pc:spChg>
        <pc:spChg chg="add mod">
          <ac:chgData name="Hao Hao" userId="31e57a127de44dd6" providerId="LiveId" clId="{4BE9EBDC-F999-4726-A635-390734F19B24}" dt="2025-03-24T08:48:25.094" v="106"/>
          <ac:spMkLst>
            <pc:docMk/>
            <pc:sldMk cId="1612148210" sldId="288"/>
            <ac:spMk id="9" creationId="{E8CFA449-F65B-B576-A6AF-D5B0532E5E1C}"/>
          </ac:spMkLst>
        </pc:spChg>
        <pc:spChg chg="add mod">
          <ac:chgData name="Hao Hao" userId="31e57a127de44dd6" providerId="LiveId" clId="{4BE9EBDC-F999-4726-A635-390734F19B24}" dt="2025-03-24T08:48:25.094" v="106"/>
          <ac:spMkLst>
            <pc:docMk/>
            <pc:sldMk cId="1612148210" sldId="288"/>
            <ac:spMk id="10" creationId="{460E6596-D535-6E25-9928-AFB8474B7C18}"/>
          </ac:spMkLst>
        </pc:spChg>
        <pc:spChg chg="add mod">
          <ac:chgData name="Hao Hao" userId="31e57a127de44dd6" providerId="LiveId" clId="{4BE9EBDC-F999-4726-A635-390734F19B24}" dt="2025-03-24T08:48:25.094" v="106"/>
          <ac:spMkLst>
            <pc:docMk/>
            <pc:sldMk cId="1612148210" sldId="288"/>
            <ac:spMk id="11" creationId="{5CFD29BC-AD05-9860-0DA8-89596080B1F7}"/>
          </ac:spMkLst>
        </pc:spChg>
        <pc:spChg chg="add mod">
          <ac:chgData name="Hao Hao" userId="31e57a127de44dd6" providerId="LiveId" clId="{4BE9EBDC-F999-4726-A635-390734F19B24}" dt="2025-03-24T08:48:25.094" v="106"/>
          <ac:spMkLst>
            <pc:docMk/>
            <pc:sldMk cId="1612148210" sldId="288"/>
            <ac:spMk id="12" creationId="{C1AD6BBE-A584-0596-B144-1B28A71462D0}"/>
          </ac:spMkLst>
        </pc:spChg>
        <pc:spChg chg="add mod">
          <ac:chgData name="Hao Hao" userId="31e57a127de44dd6" providerId="LiveId" clId="{4BE9EBDC-F999-4726-A635-390734F19B24}" dt="2025-03-24T08:48:25.094" v="106"/>
          <ac:spMkLst>
            <pc:docMk/>
            <pc:sldMk cId="1612148210" sldId="288"/>
            <ac:spMk id="13" creationId="{CEB97E3C-E1A4-5E28-FEA9-13DC5FE2C479}"/>
          </ac:spMkLst>
        </pc:spChg>
        <pc:picChg chg="add mod">
          <ac:chgData name="Hao Hao" userId="31e57a127de44dd6" providerId="LiveId" clId="{4BE9EBDC-F999-4726-A635-390734F19B24}" dt="2025-03-24T08:48:25.094" v="106"/>
          <ac:picMkLst>
            <pc:docMk/>
            <pc:sldMk cId="1612148210" sldId="288"/>
            <ac:picMk id="2" creationId="{99E36001-C771-9C7C-022B-2C949688CF28}"/>
          </ac:picMkLst>
        </pc:picChg>
      </pc:sldChg>
      <pc:sldChg chg="addSp delSp modSp add del mod">
        <pc:chgData name="Hao Hao" userId="31e57a127de44dd6" providerId="LiveId" clId="{4BE9EBDC-F999-4726-A635-390734F19B24}" dt="2025-03-26T08:35:45.849" v="271" actId="22"/>
        <pc:sldMkLst>
          <pc:docMk/>
          <pc:sldMk cId="3684868138" sldId="289"/>
        </pc:sldMkLst>
        <pc:spChg chg="mod">
          <ac:chgData name="Hao Hao" userId="31e57a127de44dd6" providerId="LiveId" clId="{4BE9EBDC-F999-4726-A635-390734F19B24}" dt="2025-03-24T08:46:39.522" v="91" actId="1076"/>
          <ac:spMkLst>
            <pc:docMk/>
            <pc:sldMk cId="3684868138" sldId="289"/>
            <ac:spMk id="12" creationId="{00000000-0000-0000-0000-000000000000}"/>
          </ac:spMkLst>
        </pc:spChg>
        <pc:picChg chg="add">
          <ac:chgData name="Hao Hao" userId="31e57a127de44dd6" providerId="LiveId" clId="{4BE9EBDC-F999-4726-A635-390734F19B24}" dt="2025-03-26T08:35:45.849" v="271" actId="22"/>
          <ac:picMkLst>
            <pc:docMk/>
            <pc:sldMk cId="3684868138" sldId="289"/>
            <ac:picMk id="3" creationId="{081BAE44-304D-6171-E0CA-20CA6D677FB1}"/>
          </ac:picMkLst>
        </pc:picChg>
        <pc:picChg chg="del">
          <ac:chgData name="Hao Hao" userId="31e57a127de44dd6" providerId="LiveId" clId="{4BE9EBDC-F999-4726-A635-390734F19B24}" dt="2025-03-26T08:35:45.490" v="270" actId="478"/>
          <ac:picMkLst>
            <pc:docMk/>
            <pc:sldMk cId="3684868138" sldId="289"/>
            <ac:picMk id="8" creationId="{2C4FA913-CAD8-CC58-8E38-DC9952EDBA4A}"/>
          </ac:picMkLst>
        </pc:picChg>
      </pc:sldChg>
      <pc:sldChg chg="addSp delSp modSp new mod ord">
        <pc:chgData name="Hao Hao" userId="31e57a127de44dd6" providerId="LiveId" clId="{4BE9EBDC-F999-4726-A635-390734F19B24}" dt="2025-03-25T11:40:44.108" v="137"/>
        <pc:sldMkLst>
          <pc:docMk/>
          <pc:sldMk cId="1743675603" sldId="292"/>
        </pc:sldMkLst>
        <pc:spChg chg="del">
          <ac:chgData name="Hao Hao" userId="31e57a127de44dd6" providerId="LiveId" clId="{4BE9EBDC-F999-4726-A635-390734F19B24}" dt="2025-03-25T11:40:32.542" v="131" actId="478"/>
          <ac:spMkLst>
            <pc:docMk/>
            <pc:sldMk cId="1743675603" sldId="292"/>
            <ac:spMk id="2" creationId="{8204E4B5-1753-44BB-7868-7385FCABD61F}"/>
          </ac:spMkLst>
        </pc:spChg>
        <pc:spChg chg="del">
          <ac:chgData name="Hao Hao" userId="31e57a127de44dd6" providerId="LiveId" clId="{4BE9EBDC-F999-4726-A635-390734F19B24}" dt="2025-03-25T11:40:35.249" v="132" actId="478"/>
          <ac:spMkLst>
            <pc:docMk/>
            <pc:sldMk cId="1743675603" sldId="292"/>
            <ac:spMk id="3" creationId="{E8B7FA5F-81B7-4C63-0460-2635FDD9DA15}"/>
          </ac:spMkLst>
        </pc:spChg>
        <pc:spChg chg="add mod">
          <ac:chgData name="Hao Hao" userId="31e57a127de44dd6" providerId="LiveId" clId="{4BE9EBDC-F999-4726-A635-390734F19B24}" dt="2025-03-25T11:40:41.407" v="134"/>
          <ac:spMkLst>
            <pc:docMk/>
            <pc:sldMk cId="1743675603" sldId="292"/>
            <ac:spMk id="6" creationId="{94A30E13-AB35-3FF8-E4AD-33A154EBFF9A}"/>
          </ac:spMkLst>
        </pc:spChg>
        <pc:spChg chg="add mod">
          <ac:chgData name="Hao Hao" userId="31e57a127de44dd6" providerId="LiveId" clId="{4BE9EBDC-F999-4726-A635-390734F19B24}" dt="2025-03-25T11:40:41.407" v="134"/>
          <ac:spMkLst>
            <pc:docMk/>
            <pc:sldMk cId="1743675603" sldId="292"/>
            <ac:spMk id="7" creationId="{80C75100-C4AF-0E50-7028-2FCD92B08FDA}"/>
          </ac:spMkLst>
        </pc:spChg>
        <pc:spChg chg="add mod">
          <ac:chgData name="Hao Hao" userId="31e57a127de44dd6" providerId="LiveId" clId="{4BE9EBDC-F999-4726-A635-390734F19B24}" dt="2025-03-25T11:40:41.407" v="134"/>
          <ac:spMkLst>
            <pc:docMk/>
            <pc:sldMk cId="1743675603" sldId="292"/>
            <ac:spMk id="8" creationId="{70E99B61-B029-1BD5-FCC0-94EF8673192B}"/>
          </ac:spMkLst>
        </pc:spChg>
        <pc:spChg chg="add mod">
          <ac:chgData name="Hao Hao" userId="31e57a127de44dd6" providerId="LiveId" clId="{4BE9EBDC-F999-4726-A635-390734F19B24}" dt="2025-03-25T11:40:41.407" v="134"/>
          <ac:spMkLst>
            <pc:docMk/>
            <pc:sldMk cId="1743675603" sldId="292"/>
            <ac:spMk id="9" creationId="{947DFC52-8D77-B7D6-0D44-07099521621C}"/>
          </ac:spMkLst>
        </pc:spChg>
        <pc:spChg chg="add mod">
          <ac:chgData name="Hao Hao" userId="31e57a127de44dd6" providerId="LiveId" clId="{4BE9EBDC-F999-4726-A635-390734F19B24}" dt="2025-03-25T11:40:41.407" v="134"/>
          <ac:spMkLst>
            <pc:docMk/>
            <pc:sldMk cId="1743675603" sldId="292"/>
            <ac:spMk id="10" creationId="{8D1DA0E6-7464-0191-1B53-E91DFE06A7F3}"/>
          </ac:spMkLst>
        </pc:spChg>
        <pc:spChg chg="add mod">
          <ac:chgData name="Hao Hao" userId="31e57a127de44dd6" providerId="LiveId" clId="{4BE9EBDC-F999-4726-A635-390734F19B24}" dt="2025-03-25T11:40:41.407" v="134"/>
          <ac:spMkLst>
            <pc:docMk/>
            <pc:sldMk cId="1743675603" sldId="292"/>
            <ac:spMk id="11" creationId="{DE315F65-E6DC-6A71-AED4-424CDFC3CE13}"/>
          </ac:spMkLst>
        </pc:spChg>
        <pc:spChg chg="add mod">
          <ac:chgData name="Hao Hao" userId="31e57a127de44dd6" providerId="LiveId" clId="{4BE9EBDC-F999-4726-A635-390734F19B24}" dt="2025-03-25T11:40:41.407" v="134"/>
          <ac:spMkLst>
            <pc:docMk/>
            <pc:sldMk cId="1743675603" sldId="292"/>
            <ac:spMk id="12" creationId="{91868745-E525-A698-DB05-C327054F8C25}"/>
          </ac:spMkLst>
        </pc:spChg>
        <pc:spChg chg="add mod">
          <ac:chgData name="Hao Hao" userId="31e57a127de44dd6" providerId="LiveId" clId="{4BE9EBDC-F999-4726-A635-390734F19B24}" dt="2025-03-25T11:40:41.407" v="134"/>
          <ac:spMkLst>
            <pc:docMk/>
            <pc:sldMk cId="1743675603" sldId="292"/>
            <ac:spMk id="13" creationId="{CB8D8917-4722-C09A-6E5F-BF38274D5F01}"/>
          </ac:spMkLst>
        </pc:spChg>
        <pc:spChg chg="add mod">
          <ac:chgData name="Hao Hao" userId="31e57a127de44dd6" providerId="LiveId" clId="{4BE9EBDC-F999-4726-A635-390734F19B24}" dt="2025-03-25T11:40:41.407" v="134"/>
          <ac:spMkLst>
            <pc:docMk/>
            <pc:sldMk cId="1743675603" sldId="292"/>
            <ac:spMk id="14" creationId="{9FACF32A-2AFA-53EF-DBBB-0C11AFA24DA6}"/>
          </ac:spMkLst>
        </pc:spChg>
        <pc:picChg chg="add mod">
          <ac:chgData name="Hao Hao" userId="31e57a127de44dd6" providerId="LiveId" clId="{4BE9EBDC-F999-4726-A635-390734F19B24}" dt="2025-03-25T11:40:41.407" v="134"/>
          <ac:picMkLst>
            <pc:docMk/>
            <pc:sldMk cId="1743675603" sldId="292"/>
            <ac:picMk id="4" creationId="{008A31E3-C541-3127-6943-BC004CEE8E5D}"/>
          </ac:picMkLst>
        </pc:picChg>
        <pc:picChg chg="add mod">
          <ac:chgData name="Hao Hao" userId="31e57a127de44dd6" providerId="LiveId" clId="{4BE9EBDC-F999-4726-A635-390734F19B24}" dt="2025-03-25T11:40:41.407" v="134"/>
          <ac:picMkLst>
            <pc:docMk/>
            <pc:sldMk cId="1743675603" sldId="292"/>
            <ac:picMk id="5" creationId="{F90793A5-F8BE-C8B6-E753-58C3D7F30887}"/>
          </ac:picMkLst>
        </pc:picChg>
      </pc:sldChg>
      <pc:sldChg chg="add del">
        <pc:chgData name="Hao Hao" userId="31e57a127de44dd6" providerId="LiveId" clId="{4BE9EBDC-F999-4726-A635-390734F19B24}" dt="2025-03-25T11:40:19.904" v="129" actId="2890"/>
        <pc:sldMkLst>
          <pc:docMk/>
          <pc:sldMk cId="3767722422" sldId="292"/>
        </pc:sldMkLst>
      </pc:sldChg>
      <pc:sldChg chg="add del">
        <pc:chgData name="Hao Hao" userId="31e57a127de44dd6" providerId="LiveId" clId="{4BE9EBDC-F999-4726-A635-390734F19B24}" dt="2025-03-25T11:45:11.105" v="166" actId="47"/>
        <pc:sldMkLst>
          <pc:docMk/>
          <pc:sldMk cId="0" sldId="293"/>
        </pc:sldMkLst>
      </pc:sldChg>
      <pc:sldChg chg="add del replId">
        <pc:chgData name="Hao Hao" userId="31e57a127de44dd6" providerId="LiveId" clId="{4BE9EBDC-F999-4726-A635-390734F19B24}" dt="2025-03-25T11:40:19.904" v="129" actId="2890"/>
        <pc:sldMkLst>
          <pc:docMk/>
          <pc:sldMk cId="3192331375" sldId="293"/>
        </pc:sldMkLst>
      </pc:sldChg>
      <pc:sldChg chg="add del replId">
        <pc:chgData name="Hao Hao" userId="31e57a127de44dd6" providerId="LiveId" clId="{4BE9EBDC-F999-4726-A635-390734F19B24}" dt="2025-03-25T11:40:19.904" v="129" actId="2890"/>
        <pc:sldMkLst>
          <pc:docMk/>
          <pc:sldMk cId="219076881" sldId="294"/>
        </pc:sldMkLst>
      </pc:sldChg>
      <pc:sldChg chg="addSp delSp modSp new mod">
        <pc:chgData name="Hao Hao" userId="31e57a127de44dd6" providerId="LiveId" clId="{4BE9EBDC-F999-4726-A635-390734F19B24}" dt="2025-03-25T11:45:25.073" v="169" actId="1076"/>
        <pc:sldMkLst>
          <pc:docMk/>
          <pc:sldMk cId="3432138175" sldId="294"/>
        </pc:sldMkLst>
        <pc:spChg chg="del">
          <ac:chgData name="Hao Hao" userId="31e57a127de44dd6" providerId="LiveId" clId="{4BE9EBDC-F999-4726-A635-390734F19B24}" dt="2025-03-25T11:45:17.237" v="167" actId="478"/>
          <ac:spMkLst>
            <pc:docMk/>
            <pc:sldMk cId="3432138175" sldId="294"/>
            <ac:spMk id="2" creationId="{6765F4DB-65FD-9777-1544-E54B05F7B3F6}"/>
          </ac:spMkLst>
        </pc:spChg>
        <pc:spChg chg="del">
          <ac:chgData name="Hao Hao" userId="31e57a127de44dd6" providerId="LiveId" clId="{4BE9EBDC-F999-4726-A635-390734F19B24}" dt="2025-03-25T11:45:20.621" v="168" actId="478"/>
          <ac:spMkLst>
            <pc:docMk/>
            <pc:sldMk cId="3432138175" sldId="294"/>
            <ac:spMk id="3" creationId="{CF14D0FE-16FB-19C4-2CBF-9C5C45102522}"/>
          </ac:spMkLst>
        </pc:spChg>
        <pc:spChg chg="add mod">
          <ac:chgData name="Hao Hao" userId="31e57a127de44dd6" providerId="LiveId" clId="{4BE9EBDC-F999-4726-A635-390734F19B24}" dt="2025-03-25T11:45:25.073" v="169" actId="1076"/>
          <ac:spMkLst>
            <pc:docMk/>
            <pc:sldMk cId="3432138175" sldId="294"/>
            <ac:spMk id="5" creationId="{F6E28959-9217-0008-73A1-2A8E406AD230}"/>
          </ac:spMkLst>
        </pc:spChg>
        <pc:spChg chg="add mod">
          <ac:chgData name="Hao Hao" userId="31e57a127de44dd6" providerId="LiveId" clId="{4BE9EBDC-F999-4726-A635-390734F19B24}" dt="2025-03-25T11:45:09.639" v="165"/>
          <ac:spMkLst>
            <pc:docMk/>
            <pc:sldMk cId="3432138175" sldId="294"/>
            <ac:spMk id="6" creationId="{A2CC6698-258F-818E-F971-F6FAA35CAD82}"/>
          </ac:spMkLst>
        </pc:spChg>
        <pc:spChg chg="add mod">
          <ac:chgData name="Hao Hao" userId="31e57a127de44dd6" providerId="LiveId" clId="{4BE9EBDC-F999-4726-A635-390734F19B24}" dt="2025-03-25T11:45:09.639" v="165"/>
          <ac:spMkLst>
            <pc:docMk/>
            <pc:sldMk cId="3432138175" sldId="294"/>
            <ac:spMk id="7" creationId="{92938D0E-ED52-46F0-DDAC-9FE4BC437B8E}"/>
          </ac:spMkLst>
        </pc:spChg>
        <pc:spChg chg="add mod">
          <ac:chgData name="Hao Hao" userId="31e57a127de44dd6" providerId="LiveId" clId="{4BE9EBDC-F999-4726-A635-390734F19B24}" dt="2025-03-25T11:45:09.639" v="165"/>
          <ac:spMkLst>
            <pc:docMk/>
            <pc:sldMk cId="3432138175" sldId="294"/>
            <ac:spMk id="8" creationId="{3EF54A0E-8374-24E8-93DF-07BE5EED3289}"/>
          </ac:spMkLst>
        </pc:spChg>
        <pc:spChg chg="add mod">
          <ac:chgData name="Hao Hao" userId="31e57a127de44dd6" providerId="LiveId" clId="{4BE9EBDC-F999-4726-A635-390734F19B24}" dt="2025-03-25T11:45:09.639" v="165"/>
          <ac:spMkLst>
            <pc:docMk/>
            <pc:sldMk cId="3432138175" sldId="294"/>
            <ac:spMk id="9" creationId="{95B7ACBA-304F-E038-A36E-78554175F648}"/>
          </ac:spMkLst>
        </pc:spChg>
        <pc:spChg chg="add mod">
          <ac:chgData name="Hao Hao" userId="31e57a127de44dd6" providerId="LiveId" clId="{4BE9EBDC-F999-4726-A635-390734F19B24}" dt="2025-03-25T11:45:09.639" v="165"/>
          <ac:spMkLst>
            <pc:docMk/>
            <pc:sldMk cId="3432138175" sldId="294"/>
            <ac:spMk id="10" creationId="{B727C244-4379-A6A4-F230-ACE8EB6DE631}"/>
          </ac:spMkLst>
        </pc:spChg>
        <pc:spChg chg="add mod">
          <ac:chgData name="Hao Hao" userId="31e57a127de44dd6" providerId="LiveId" clId="{4BE9EBDC-F999-4726-A635-390734F19B24}" dt="2025-03-25T11:45:09.639" v="165"/>
          <ac:spMkLst>
            <pc:docMk/>
            <pc:sldMk cId="3432138175" sldId="294"/>
            <ac:spMk id="11" creationId="{45A398D7-E1F6-72C5-02CF-6B5355788720}"/>
          </ac:spMkLst>
        </pc:spChg>
        <pc:spChg chg="add mod">
          <ac:chgData name="Hao Hao" userId="31e57a127de44dd6" providerId="LiveId" clId="{4BE9EBDC-F999-4726-A635-390734F19B24}" dt="2025-03-25T11:45:09.639" v="165"/>
          <ac:spMkLst>
            <pc:docMk/>
            <pc:sldMk cId="3432138175" sldId="294"/>
            <ac:spMk id="12" creationId="{0AF5EECF-FA13-47A3-02BF-C85B0FAAACDA}"/>
          </ac:spMkLst>
        </pc:spChg>
        <pc:picChg chg="add mod">
          <ac:chgData name="Hao Hao" userId="31e57a127de44dd6" providerId="LiveId" clId="{4BE9EBDC-F999-4726-A635-390734F19B24}" dt="2025-03-25T11:45:09.639" v="165"/>
          <ac:picMkLst>
            <pc:docMk/>
            <pc:sldMk cId="3432138175" sldId="294"/>
            <ac:picMk id="4" creationId="{70367AB2-8FA8-39F1-ECE0-7FEEAD4FBB60}"/>
          </ac:picMkLst>
        </pc:picChg>
      </pc:sldChg>
      <pc:sldChg chg="addSp delSp modSp add mod">
        <pc:chgData name="Hao Hao" userId="31e57a127de44dd6" providerId="LiveId" clId="{4BE9EBDC-F999-4726-A635-390734F19B24}" dt="2025-03-25T11:55:01.145" v="218" actId="1076"/>
        <pc:sldMkLst>
          <pc:docMk/>
          <pc:sldMk cId="127489911" sldId="295"/>
        </pc:sldMkLst>
        <pc:spChg chg="mod">
          <ac:chgData name="Hao Hao" userId="31e57a127de44dd6" providerId="LiveId" clId="{4BE9EBDC-F999-4726-A635-390734F19B24}" dt="2025-03-25T11:52:33.871" v="189" actId="20577"/>
          <ac:spMkLst>
            <pc:docMk/>
            <pc:sldMk cId="127489911" sldId="295"/>
            <ac:spMk id="4" creationId="{E8FF8EFC-4886-0F7A-AF3E-FEFBD4013D76}"/>
          </ac:spMkLst>
        </pc:spChg>
        <pc:spChg chg="del">
          <ac:chgData name="Hao Hao" userId="31e57a127de44dd6" providerId="LiveId" clId="{4BE9EBDC-F999-4726-A635-390734F19B24}" dt="2025-03-25T11:53:39.273" v="190" actId="478"/>
          <ac:spMkLst>
            <pc:docMk/>
            <pc:sldMk cId="127489911" sldId="295"/>
            <ac:spMk id="6" creationId="{B8A43647-3133-043A-3302-5865AC35B8C9}"/>
          </ac:spMkLst>
        </pc:spChg>
        <pc:spChg chg="del mod">
          <ac:chgData name="Hao Hao" userId="31e57a127de44dd6" providerId="LiveId" clId="{4BE9EBDC-F999-4726-A635-390734F19B24}" dt="2025-03-25T11:53:59.742" v="201" actId="478"/>
          <ac:spMkLst>
            <pc:docMk/>
            <pc:sldMk cId="127489911" sldId="295"/>
            <ac:spMk id="7" creationId="{79DAC752-59D6-4C73-3172-8758EEF6BAF0}"/>
          </ac:spMkLst>
        </pc:spChg>
        <pc:spChg chg="del">
          <ac:chgData name="Hao Hao" userId="31e57a127de44dd6" providerId="LiveId" clId="{4BE9EBDC-F999-4726-A635-390734F19B24}" dt="2025-03-25T11:53:39.273" v="190" actId="478"/>
          <ac:spMkLst>
            <pc:docMk/>
            <pc:sldMk cId="127489911" sldId="295"/>
            <ac:spMk id="9" creationId="{CE75B7E4-30A8-025D-9A3B-340741E7D855}"/>
          </ac:spMkLst>
        </pc:spChg>
        <pc:spChg chg="del">
          <ac:chgData name="Hao Hao" userId="31e57a127de44dd6" providerId="LiveId" clId="{4BE9EBDC-F999-4726-A635-390734F19B24}" dt="2025-03-25T11:53:57.097" v="198" actId="478"/>
          <ac:spMkLst>
            <pc:docMk/>
            <pc:sldMk cId="127489911" sldId="295"/>
            <ac:spMk id="10" creationId="{AA804E63-F2D0-CAB5-B512-2F462E2E7DA8}"/>
          </ac:spMkLst>
        </pc:spChg>
        <pc:spChg chg="del">
          <ac:chgData name="Hao Hao" userId="31e57a127de44dd6" providerId="LiveId" clId="{4BE9EBDC-F999-4726-A635-390734F19B24}" dt="2025-03-25T11:53:39.273" v="190" actId="478"/>
          <ac:spMkLst>
            <pc:docMk/>
            <pc:sldMk cId="127489911" sldId="295"/>
            <ac:spMk id="12" creationId="{03B7EE24-AD89-29C0-F2D4-7868E62F9AFE}"/>
          </ac:spMkLst>
        </pc:spChg>
        <pc:spChg chg="del">
          <ac:chgData name="Hao Hao" userId="31e57a127de44dd6" providerId="LiveId" clId="{4BE9EBDC-F999-4726-A635-390734F19B24}" dt="2025-03-25T11:53:56.273" v="197" actId="478"/>
          <ac:spMkLst>
            <pc:docMk/>
            <pc:sldMk cId="127489911" sldId="295"/>
            <ac:spMk id="13" creationId="{836D03B6-853F-04D8-B05F-8FA06BE0BE06}"/>
          </ac:spMkLst>
        </pc:spChg>
        <pc:spChg chg="del">
          <ac:chgData name="Hao Hao" userId="31e57a127de44dd6" providerId="LiveId" clId="{4BE9EBDC-F999-4726-A635-390734F19B24}" dt="2025-03-25T11:53:39.273" v="190" actId="478"/>
          <ac:spMkLst>
            <pc:docMk/>
            <pc:sldMk cId="127489911" sldId="295"/>
            <ac:spMk id="15" creationId="{5CF7B791-11B0-43B3-E1CE-8234725530E7}"/>
          </ac:spMkLst>
        </pc:spChg>
        <pc:spChg chg="del">
          <ac:chgData name="Hao Hao" userId="31e57a127de44dd6" providerId="LiveId" clId="{4BE9EBDC-F999-4726-A635-390734F19B24}" dt="2025-03-25T11:53:53.019" v="196" actId="478"/>
          <ac:spMkLst>
            <pc:docMk/>
            <pc:sldMk cId="127489911" sldId="295"/>
            <ac:spMk id="16" creationId="{20FEE39A-2D38-2E20-451C-077E68E02C92}"/>
          </ac:spMkLst>
        </pc:spChg>
        <pc:spChg chg="del">
          <ac:chgData name="Hao Hao" userId="31e57a127de44dd6" providerId="LiveId" clId="{4BE9EBDC-F999-4726-A635-390734F19B24}" dt="2025-03-25T11:53:39.273" v="190" actId="478"/>
          <ac:spMkLst>
            <pc:docMk/>
            <pc:sldMk cId="127489911" sldId="295"/>
            <ac:spMk id="18" creationId="{BCF8B628-599C-952A-D263-5732DB94B7E8}"/>
          </ac:spMkLst>
        </pc:spChg>
        <pc:spChg chg="del">
          <ac:chgData name="Hao Hao" userId="31e57a127de44dd6" providerId="LiveId" clId="{4BE9EBDC-F999-4726-A635-390734F19B24}" dt="2025-03-25T11:53:51.729" v="195" actId="478"/>
          <ac:spMkLst>
            <pc:docMk/>
            <pc:sldMk cId="127489911" sldId="295"/>
            <ac:spMk id="19" creationId="{F1CB1D45-0B0D-26C8-1B51-7B93E3370E34}"/>
          </ac:spMkLst>
        </pc:spChg>
        <pc:spChg chg="del">
          <ac:chgData name="Hao Hao" userId="31e57a127de44dd6" providerId="LiveId" clId="{4BE9EBDC-F999-4726-A635-390734F19B24}" dt="2025-03-25T11:53:39.273" v="190" actId="478"/>
          <ac:spMkLst>
            <pc:docMk/>
            <pc:sldMk cId="127489911" sldId="295"/>
            <ac:spMk id="21" creationId="{5D934CA7-3158-7DC2-0D4C-B1575D22EF4B}"/>
          </ac:spMkLst>
        </pc:spChg>
        <pc:spChg chg="del">
          <ac:chgData name="Hao Hao" userId="31e57a127de44dd6" providerId="LiveId" clId="{4BE9EBDC-F999-4726-A635-390734F19B24}" dt="2025-03-25T11:53:50.532" v="194" actId="478"/>
          <ac:spMkLst>
            <pc:docMk/>
            <pc:sldMk cId="127489911" sldId="295"/>
            <ac:spMk id="22" creationId="{B34B3DE8-4652-FCDB-95B5-EB93C500E34B}"/>
          </ac:spMkLst>
        </pc:spChg>
        <pc:spChg chg="del">
          <ac:chgData name="Hao Hao" userId="31e57a127de44dd6" providerId="LiveId" clId="{4BE9EBDC-F999-4726-A635-390734F19B24}" dt="2025-03-25T11:53:39.273" v="190" actId="478"/>
          <ac:spMkLst>
            <pc:docMk/>
            <pc:sldMk cId="127489911" sldId="295"/>
            <ac:spMk id="24" creationId="{29DFC2CD-7880-2057-A3C8-27268AACBB4F}"/>
          </ac:spMkLst>
        </pc:spChg>
        <pc:spChg chg="add del mod">
          <ac:chgData name="Hao Hao" userId="31e57a127de44dd6" providerId="LiveId" clId="{4BE9EBDC-F999-4726-A635-390734F19B24}" dt="2025-03-25T11:55:01.145" v="218" actId="1076"/>
          <ac:spMkLst>
            <pc:docMk/>
            <pc:sldMk cId="127489911" sldId="295"/>
            <ac:spMk id="25" creationId="{1322670A-EEA7-8482-5DAD-E7382A0ED8E2}"/>
          </ac:spMkLst>
        </pc:spChg>
        <pc:picChg chg="del">
          <ac:chgData name="Hao Hao" userId="31e57a127de44dd6" providerId="LiveId" clId="{4BE9EBDC-F999-4726-A635-390734F19B24}" dt="2025-03-25T11:52:19.013" v="176" actId="478"/>
          <ac:picMkLst>
            <pc:docMk/>
            <pc:sldMk cId="127489911" sldId="295"/>
            <ac:picMk id="3" creationId="{F0D95F38-AE3F-F70B-E389-787716C4B787}"/>
          </ac:picMkLst>
        </pc:picChg>
        <pc:picChg chg="del">
          <ac:chgData name="Hao Hao" userId="31e57a127de44dd6" providerId="LiveId" clId="{4BE9EBDC-F999-4726-A635-390734F19B24}" dt="2025-03-25T11:53:39.273" v="190" actId="478"/>
          <ac:picMkLst>
            <pc:docMk/>
            <pc:sldMk cId="127489911" sldId="295"/>
            <ac:picMk id="5" creationId="{0577EB98-BF22-F5A0-D5D9-E60B7178CFF8}"/>
          </ac:picMkLst>
        </pc:picChg>
        <pc:picChg chg="del">
          <ac:chgData name="Hao Hao" userId="31e57a127de44dd6" providerId="LiveId" clId="{4BE9EBDC-F999-4726-A635-390734F19B24}" dt="2025-03-25T11:53:39.273" v="190" actId="478"/>
          <ac:picMkLst>
            <pc:docMk/>
            <pc:sldMk cId="127489911" sldId="295"/>
            <ac:picMk id="8" creationId="{DF90C15D-CBD1-8042-C0CF-06946C1556AF}"/>
          </ac:picMkLst>
        </pc:picChg>
        <pc:picChg chg="del">
          <ac:chgData name="Hao Hao" userId="31e57a127de44dd6" providerId="LiveId" clId="{4BE9EBDC-F999-4726-A635-390734F19B24}" dt="2025-03-25T11:53:39.273" v="190" actId="478"/>
          <ac:picMkLst>
            <pc:docMk/>
            <pc:sldMk cId="127489911" sldId="295"/>
            <ac:picMk id="11" creationId="{9C7BF730-3A80-AA6D-9422-296A077053AE}"/>
          </ac:picMkLst>
        </pc:picChg>
        <pc:picChg chg="del">
          <ac:chgData name="Hao Hao" userId="31e57a127de44dd6" providerId="LiveId" clId="{4BE9EBDC-F999-4726-A635-390734F19B24}" dt="2025-03-25T11:53:39.273" v="190" actId="478"/>
          <ac:picMkLst>
            <pc:docMk/>
            <pc:sldMk cId="127489911" sldId="295"/>
            <ac:picMk id="14" creationId="{0B830FD9-DBC2-15AE-99C5-A3985BD8341A}"/>
          </ac:picMkLst>
        </pc:picChg>
        <pc:picChg chg="del">
          <ac:chgData name="Hao Hao" userId="31e57a127de44dd6" providerId="LiveId" clId="{4BE9EBDC-F999-4726-A635-390734F19B24}" dt="2025-03-25T11:53:39.273" v="190" actId="478"/>
          <ac:picMkLst>
            <pc:docMk/>
            <pc:sldMk cId="127489911" sldId="295"/>
            <ac:picMk id="17" creationId="{7994FCD1-A7A2-C9CA-61AB-76607A7AE6EC}"/>
          </ac:picMkLst>
        </pc:picChg>
        <pc:picChg chg="del">
          <ac:chgData name="Hao Hao" userId="31e57a127de44dd6" providerId="LiveId" clId="{4BE9EBDC-F999-4726-A635-390734F19B24}" dt="2025-03-25T11:53:39.273" v="190" actId="478"/>
          <ac:picMkLst>
            <pc:docMk/>
            <pc:sldMk cId="127489911" sldId="295"/>
            <ac:picMk id="20" creationId="{F506CF89-40BD-CECA-DBC7-F7683341B710}"/>
          </ac:picMkLst>
        </pc:picChg>
        <pc:picChg chg="del">
          <ac:chgData name="Hao Hao" userId="31e57a127de44dd6" providerId="LiveId" clId="{4BE9EBDC-F999-4726-A635-390734F19B24}" dt="2025-03-25T11:53:48.339" v="191" actId="478"/>
          <ac:picMkLst>
            <pc:docMk/>
            <pc:sldMk cId="127489911" sldId="295"/>
            <ac:picMk id="23" creationId="{5773D57D-A939-0508-59F7-09E02E55EC0A}"/>
          </ac:picMkLst>
        </pc:picChg>
        <pc:picChg chg="add mod">
          <ac:chgData name="Hao Hao" userId="31e57a127de44dd6" providerId="LiveId" clId="{4BE9EBDC-F999-4726-A635-390734F19B24}" dt="2025-03-25T11:52:28.793" v="180" actId="1076"/>
          <ac:picMkLst>
            <pc:docMk/>
            <pc:sldMk cId="127489911" sldId="295"/>
            <ac:picMk id="27" creationId="{73BCD828-25A8-344B-5ECC-43D23D5F4365}"/>
          </ac:picMkLst>
        </pc:picChg>
      </pc:sldChg>
      <pc:sldChg chg="new del">
        <pc:chgData name="Hao Hao" userId="31e57a127de44dd6" providerId="LiveId" clId="{4BE9EBDC-F999-4726-A635-390734F19B24}" dt="2025-03-25T11:52:10.116" v="173" actId="47"/>
        <pc:sldMkLst>
          <pc:docMk/>
          <pc:sldMk cId="1585372907" sldId="295"/>
        </pc:sldMkLst>
      </pc:sldChg>
      <pc:sldChg chg="add del replId">
        <pc:chgData name="Hao Hao" userId="31e57a127de44dd6" providerId="LiveId" clId="{4BE9EBDC-F999-4726-A635-390734F19B24}" dt="2025-03-25T11:40:19.904" v="129" actId="2890"/>
        <pc:sldMkLst>
          <pc:docMk/>
          <pc:sldMk cId="4145915092" sldId="295"/>
        </pc:sldMkLst>
      </pc:sldChg>
      <pc:sldChg chg="addSp delSp modSp add mod ord">
        <pc:chgData name="Hao Hao" userId="31e57a127de44dd6" providerId="LiveId" clId="{4BE9EBDC-F999-4726-A635-390734F19B24}" dt="2025-03-25T11:59:39.029" v="263" actId="20577"/>
        <pc:sldMkLst>
          <pc:docMk/>
          <pc:sldMk cId="1206005994" sldId="296"/>
        </pc:sldMkLst>
        <pc:spChg chg="mod">
          <ac:chgData name="Hao Hao" userId="31e57a127de44dd6" providerId="LiveId" clId="{4BE9EBDC-F999-4726-A635-390734F19B24}" dt="2025-03-25T11:59:39.029" v="263" actId="20577"/>
          <ac:spMkLst>
            <pc:docMk/>
            <pc:sldMk cId="1206005994" sldId="296"/>
            <ac:spMk id="4" creationId="{E8FF8EFC-4886-0F7A-AF3E-FEFBD4013D76}"/>
          </ac:spMkLst>
        </pc:spChg>
        <pc:spChg chg="add del mod">
          <ac:chgData name="Hao Hao" userId="31e57a127de44dd6" providerId="LiveId" clId="{4BE9EBDC-F999-4726-A635-390734F19B24}" dt="2025-03-25T11:59:20.723" v="253" actId="478"/>
          <ac:spMkLst>
            <pc:docMk/>
            <pc:sldMk cId="1206005994" sldId="296"/>
            <ac:spMk id="25" creationId="{1322670A-EEA7-8482-5DAD-E7382A0ED8E2}"/>
          </ac:spMkLst>
        </pc:spChg>
        <pc:picChg chg="add mod">
          <ac:chgData name="Hao Hao" userId="31e57a127de44dd6" providerId="LiveId" clId="{4BE9EBDC-F999-4726-A635-390734F19B24}" dt="2025-03-25T11:56:03.929" v="227" actId="14100"/>
          <ac:picMkLst>
            <pc:docMk/>
            <pc:sldMk cId="1206005994" sldId="296"/>
            <ac:picMk id="5" creationId="{200456C6-B625-47E6-DB49-D65BD0B12A0B}"/>
          </ac:picMkLst>
        </pc:picChg>
        <pc:picChg chg="del">
          <ac:chgData name="Hao Hao" userId="31e57a127de44dd6" providerId="LiveId" clId="{4BE9EBDC-F999-4726-A635-390734F19B24}" dt="2025-03-25T11:55:54.416" v="222" actId="478"/>
          <ac:picMkLst>
            <pc:docMk/>
            <pc:sldMk cId="1206005994" sldId="296"/>
            <ac:picMk id="27" creationId="{73BCD828-25A8-344B-5ECC-43D23D5F4365}"/>
          </ac:picMkLst>
        </pc:picChg>
      </pc:sldChg>
      <pc:sldChg chg="add del replId">
        <pc:chgData name="Hao Hao" userId="31e57a127de44dd6" providerId="LiveId" clId="{4BE9EBDC-F999-4726-A635-390734F19B24}" dt="2025-03-25T11:40:19.904" v="129" actId="2890"/>
        <pc:sldMkLst>
          <pc:docMk/>
          <pc:sldMk cId="4250636549" sldId="296"/>
        </pc:sldMkLst>
      </pc:sldChg>
      <pc:sldChg chg="add del replId">
        <pc:chgData name="Hao Hao" userId="31e57a127de44dd6" providerId="LiveId" clId="{4BE9EBDC-F999-4726-A635-390734F19B24}" dt="2025-03-25T11:40:19.904" v="129" actId="2890"/>
        <pc:sldMkLst>
          <pc:docMk/>
          <pc:sldMk cId="111699058" sldId="297"/>
        </pc:sldMkLst>
      </pc:sldChg>
      <pc:sldChg chg="add del replId">
        <pc:chgData name="Hao Hao" userId="31e57a127de44dd6" providerId="LiveId" clId="{4BE9EBDC-F999-4726-A635-390734F19B24}" dt="2025-03-25T11:40:19.904" v="129" actId="2890"/>
        <pc:sldMkLst>
          <pc:docMk/>
          <pc:sldMk cId="2130390534" sldId="298"/>
        </pc:sldMkLst>
      </pc:sldChg>
      <pc:sldChg chg="add del replId">
        <pc:chgData name="Hao Hao" userId="31e57a127de44dd6" providerId="LiveId" clId="{4BE9EBDC-F999-4726-A635-390734F19B24}" dt="2025-03-25T11:40:19.904" v="129" actId="2890"/>
        <pc:sldMkLst>
          <pc:docMk/>
          <pc:sldMk cId="2109620871" sldId="299"/>
        </pc:sldMkLst>
      </pc:sldChg>
      <pc:sldChg chg="add del replId">
        <pc:chgData name="Hao Hao" userId="31e57a127de44dd6" providerId="LiveId" clId="{4BE9EBDC-F999-4726-A635-390734F19B24}" dt="2025-03-25T11:40:19.904" v="129" actId="2890"/>
        <pc:sldMkLst>
          <pc:docMk/>
          <pc:sldMk cId="3851037459" sldId="300"/>
        </pc:sldMkLst>
      </pc:sldChg>
      <pc:sldChg chg="add del replId">
        <pc:chgData name="Hao Hao" userId="31e57a127de44dd6" providerId="LiveId" clId="{4BE9EBDC-F999-4726-A635-390734F19B24}" dt="2025-03-25T11:40:19.904" v="129" actId="2890"/>
        <pc:sldMkLst>
          <pc:docMk/>
          <pc:sldMk cId="975329550" sldId="301"/>
        </pc:sldMkLst>
      </pc:sldChg>
      <pc:sldChg chg="add del replId">
        <pc:chgData name="Hao Hao" userId="31e57a127de44dd6" providerId="LiveId" clId="{4BE9EBDC-F999-4726-A635-390734F19B24}" dt="2025-03-25T11:40:19.904" v="129" actId="2890"/>
        <pc:sldMkLst>
          <pc:docMk/>
          <pc:sldMk cId="2835142703" sldId="302"/>
        </pc:sldMkLst>
      </pc:sldChg>
      <pc:sldChg chg="add del replId">
        <pc:chgData name="Hao Hao" userId="31e57a127de44dd6" providerId="LiveId" clId="{4BE9EBDC-F999-4726-A635-390734F19B24}" dt="2025-03-25T11:40:19.904" v="129" actId="2890"/>
        <pc:sldMkLst>
          <pc:docMk/>
          <pc:sldMk cId="1028055030" sldId="303"/>
        </pc:sldMkLst>
      </pc:sldChg>
      <pc:sldChg chg="add del replId">
        <pc:chgData name="Hao Hao" userId="31e57a127de44dd6" providerId="LiveId" clId="{4BE9EBDC-F999-4726-A635-390734F19B24}" dt="2025-03-25T11:40:19.904" v="129" actId="2890"/>
        <pc:sldMkLst>
          <pc:docMk/>
          <pc:sldMk cId="2464710375" sldId="304"/>
        </pc:sldMkLst>
      </pc:sldChg>
      <pc:sldChg chg="add del replId">
        <pc:chgData name="Hao Hao" userId="31e57a127de44dd6" providerId="LiveId" clId="{4BE9EBDC-F999-4726-A635-390734F19B24}" dt="2025-03-25T11:40:19.904" v="129" actId="2890"/>
        <pc:sldMkLst>
          <pc:docMk/>
          <pc:sldMk cId="66541412" sldId="305"/>
        </pc:sldMkLst>
      </pc:sldChg>
      <pc:sldChg chg="add del replId">
        <pc:chgData name="Hao Hao" userId="31e57a127de44dd6" providerId="LiveId" clId="{4BE9EBDC-F999-4726-A635-390734F19B24}" dt="2025-03-25T11:40:19.904" v="129" actId="2890"/>
        <pc:sldMkLst>
          <pc:docMk/>
          <pc:sldMk cId="2456646050" sldId="306"/>
        </pc:sldMkLst>
      </pc:sldChg>
      <pc:sldChg chg="add del replId">
        <pc:chgData name="Hao Hao" userId="31e57a127de44dd6" providerId="LiveId" clId="{4BE9EBDC-F999-4726-A635-390734F19B24}" dt="2025-03-25T11:40:19.904" v="129" actId="2890"/>
        <pc:sldMkLst>
          <pc:docMk/>
          <pc:sldMk cId="2388494035" sldId="307"/>
        </pc:sldMkLst>
      </pc:sldChg>
      <pc:sldChg chg="add del replId">
        <pc:chgData name="Hao Hao" userId="31e57a127de44dd6" providerId="LiveId" clId="{4BE9EBDC-F999-4726-A635-390734F19B24}" dt="2025-03-25T11:40:19.904" v="129" actId="2890"/>
        <pc:sldMkLst>
          <pc:docMk/>
          <pc:sldMk cId="1743918302" sldId="308"/>
        </pc:sldMkLst>
      </pc:sldChg>
      <pc:sldChg chg="add del replId">
        <pc:chgData name="Hao Hao" userId="31e57a127de44dd6" providerId="LiveId" clId="{4BE9EBDC-F999-4726-A635-390734F19B24}" dt="2025-03-25T11:40:19.904" v="129" actId="2890"/>
        <pc:sldMkLst>
          <pc:docMk/>
          <pc:sldMk cId="281901712" sldId="309"/>
        </pc:sldMkLst>
      </pc:sldChg>
      <pc:sldChg chg="add del replId">
        <pc:chgData name="Hao Hao" userId="31e57a127de44dd6" providerId="LiveId" clId="{4BE9EBDC-F999-4726-A635-390734F19B24}" dt="2025-03-25T11:40:19.904" v="129" actId="2890"/>
        <pc:sldMkLst>
          <pc:docMk/>
          <pc:sldMk cId="2461117556" sldId="310"/>
        </pc:sldMkLst>
      </pc:sldChg>
      <pc:sldChg chg="add del replId">
        <pc:chgData name="Hao Hao" userId="31e57a127de44dd6" providerId="LiveId" clId="{4BE9EBDC-F999-4726-A635-390734F19B24}" dt="2025-03-25T11:40:19.904" v="129" actId="2890"/>
        <pc:sldMkLst>
          <pc:docMk/>
          <pc:sldMk cId="2409231805" sldId="311"/>
        </pc:sldMkLst>
      </pc:sldChg>
      <pc:sldChg chg="add del replId">
        <pc:chgData name="Hao Hao" userId="31e57a127de44dd6" providerId="LiveId" clId="{4BE9EBDC-F999-4726-A635-390734F19B24}" dt="2025-03-25T11:40:19.904" v="129" actId="2890"/>
        <pc:sldMkLst>
          <pc:docMk/>
          <pc:sldMk cId="1592764413" sldId="312"/>
        </pc:sldMkLst>
      </pc:sldChg>
      <pc:sldChg chg="add del replId">
        <pc:chgData name="Hao Hao" userId="31e57a127de44dd6" providerId="LiveId" clId="{4BE9EBDC-F999-4726-A635-390734F19B24}" dt="2025-03-25T11:40:19.904" v="129" actId="2890"/>
        <pc:sldMkLst>
          <pc:docMk/>
          <pc:sldMk cId="1996457854" sldId="313"/>
        </pc:sldMkLst>
      </pc:sldChg>
      <pc:sldChg chg="add del replId">
        <pc:chgData name="Hao Hao" userId="31e57a127de44dd6" providerId="LiveId" clId="{4BE9EBDC-F999-4726-A635-390734F19B24}" dt="2025-03-25T11:40:19.904" v="129" actId="2890"/>
        <pc:sldMkLst>
          <pc:docMk/>
          <pc:sldMk cId="2668445547" sldId="314"/>
        </pc:sldMkLst>
      </pc:sldChg>
      <pc:sldChg chg="add del replId">
        <pc:chgData name="Hao Hao" userId="31e57a127de44dd6" providerId="LiveId" clId="{4BE9EBDC-F999-4726-A635-390734F19B24}" dt="2025-03-25T11:40:19.904" v="129" actId="2890"/>
        <pc:sldMkLst>
          <pc:docMk/>
          <pc:sldMk cId="2315227417" sldId="315"/>
        </pc:sldMkLst>
      </pc:sldChg>
      <pc:sldChg chg="add del replId">
        <pc:chgData name="Hao Hao" userId="31e57a127de44dd6" providerId="LiveId" clId="{4BE9EBDC-F999-4726-A635-390734F19B24}" dt="2025-03-25T11:40:19.904" v="129" actId="2890"/>
        <pc:sldMkLst>
          <pc:docMk/>
          <pc:sldMk cId="2332045377" sldId="316"/>
        </pc:sldMkLst>
      </pc:sldChg>
      <pc:sldChg chg="add del replId">
        <pc:chgData name="Hao Hao" userId="31e57a127de44dd6" providerId="LiveId" clId="{4BE9EBDC-F999-4726-A635-390734F19B24}" dt="2025-03-25T11:40:19.904" v="129" actId="2890"/>
        <pc:sldMkLst>
          <pc:docMk/>
          <pc:sldMk cId="2729294808" sldId="317"/>
        </pc:sldMkLst>
      </pc:sldChg>
      <pc:sldChg chg="add del replId">
        <pc:chgData name="Hao Hao" userId="31e57a127de44dd6" providerId="LiveId" clId="{4BE9EBDC-F999-4726-A635-390734F19B24}" dt="2025-03-25T11:40:19.904" v="129" actId="2890"/>
        <pc:sldMkLst>
          <pc:docMk/>
          <pc:sldMk cId="2929473894" sldId="318"/>
        </pc:sldMkLst>
      </pc:sldChg>
      <pc:sldChg chg="add del replId">
        <pc:chgData name="Hao Hao" userId="31e57a127de44dd6" providerId="LiveId" clId="{4BE9EBDC-F999-4726-A635-390734F19B24}" dt="2025-03-25T11:40:19.904" v="129" actId="2890"/>
        <pc:sldMkLst>
          <pc:docMk/>
          <pc:sldMk cId="4161796534" sldId="319"/>
        </pc:sldMkLst>
      </pc:sldChg>
      <pc:sldChg chg="add del replId">
        <pc:chgData name="Hao Hao" userId="31e57a127de44dd6" providerId="LiveId" clId="{4BE9EBDC-F999-4726-A635-390734F19B24}" dt="2025-03-25T11:40:19.904" v="129" actId="2890"/>
        <pc:sldMkLst>
          <pc:docMk/>
          <pc:sldMk cId="2080231006" sldId="320"/>
        </pc:sldMkLst>
      </pc:sldChg>
      <pc:sldChg chg="add del replId">
        <pc:chgData name="Hao Hao" userId="31e57a127de44dd6" providerId="LiveId" clId="{4BE9EBDC-F999-4726-A635-390734F19B24}" dt="2025-03-25T11:40:19.904" v="129" actId="2890"/>
        <pc:sldMkLst>
          <pc:docMk/>
          <pc:sldMk cId="1779865969" sldId="321"/>
        </pc:sldMkLst>
      </pc:sldChg>
      <pc:sldChg chg="add del replId">
        <pc:chgData name="Hao Hao" userId="31e57a127de44dd6" providerId="LiveId" clId="{4BE9EBDC-F999-4726-A635-390734F19B24}" dt="2025-03-25T11:40:19.904" v="129" actId="2890"/>
        <pc:sldMkLst>
          <pc:docMk/>
          <pc:sldMk cId="907407573" sldId="322"/>
        </pc:sldMkLst>
      </pc:sldChg>
      <pc:sldChg chg="add del replId">
        <pc:chgData name="Hao Hao" userId="31e57a127de44dd6" providerId="LiveId" clId="{4BE9EBDC-F999-4726-A635-390734F19B24}" dt="2025-03-25T11:40:19.904" v="129" actId="2890"/>
        <pc:sldMkLst>
          <pc:docMk/>
          <pc:sldMk cId="2827768945" sldId="323"/>
        </pc:sldMkLst>
      </pc:sldChg>
      <pc:sldMasterChg chg="delSldLayout">
        <pc:chgData name="Hao Hao" userId="31e57a127de44dd6" providerId="LiveId" clId="{4BE9EBDC-F999-4726-A635-390734F19B24}" dt="2025-03-25T11:45:11.105" v="166" actId="47"/>
        <pc:sldMasterMkLst>
          <pc:docMk/>
          <pc:sldMasterMk cId="3762524235" sldId="2147483648"/>
        </pc:sldMasterMkLst>
        <pc:sldLayoutChg chg="del">
          <pc:chgData name="Hao Hao" userId="31e57a127de44dd6" providerId="LiveId" clId="{4BE9EBDC-F999-4726-A635-390734F19B24}" dt="2025-03-24T08:34:47.434" v="54" actId="47"/>
          <pc:sldLayoutMkLst>
            <pc:docMk/>
            <pc:sldMasterMk cId="3762524235" sldId="2147483648"/>
            <pc:sldLayoutMk cId="280228671" sldId="2147483660"/>
          </pc:sldLayoutMkLst>
        </pc:sldLayoutChg>
        <pc:sldLayoutChg chg="del">
          <pc:chgData name="Hao Hao" userId="31e57a127de44dd6" providerId="LiveId" clId="{4BE9EBDC-F999-4726-A635-390734F19B24}" dt="2025-03-24T08:31:02.882" v="10" actId="47"/>
          <pc:sldLayoutMkLst>
            <pc:docMk/>
            <pc:sldMasterMk cId="3762524235" sldId="2147483648"/>
            <pc:sldLayoutMk cId="281289643" sldId="2147483660"/>
          </pc:sldLayoutMkLst>
        </pc:sldLayoutChg>
        <pc:sldLayoutChg chg="del">
          <pc:chgData name="Hao Hao" userId="31e57a127de44dd6" providerId="LiveId" clId="{4BE9EBDC-F999-4726-A635-390734F19B24}" dt="2025-03-24T08:45:42.296" v="73" actId="47"/>
          <pc:sldLayoutMkLst>
            <pc:docMk/>
            <pc:sldMasterMk cId="3762524235" sldId="2147483648"/>
            <pc:sldLayoutMk cId="486195903" sldId="2147483660"/>
          </pc:sldLayoutMkLst>
        </pc:sldLayoutChg>
        <pc:sldLayoutChg chg="del">
          <pc:chgData name="Hao Hao" userId="31e57a127de44dd6" providerId="LiveId" clId="{4BE9EBDC-F999-4726-A635-390734F19B24}" dt="2025-03-24T08:46:21.022" v="86" actId="47"/>
          <pc:sldLayoutMkLst>
            <pc:docMk/>
            <pc:sldMasterMk cId="3762524235" sldId="2147483648"/>
            <pc:sldLayoutMk cId="496944439" sldId="2147483660"/>
          </pc:sldLayoutMkLst>
        </pc:sldLayoutChg>
        <pc:sldLayoutChg chg="del">
          <pc:chgData name="Hao Hao" userId="31e57a127de44dd6" providerId="LiveId" clId="{4BE9EBDC-F999-4726-A635-390734F19B24}" dt="2025-03-24T08:35:37.126" v="66" actId="47"/>
          <pc:sldLayoutMkLst>
            <pc:docMk/>
            <pc:sldMasterMk cId="3762524235" sldId="2147483648"/>
            <pc:sldLayoutMk cId="583028392" sldId="2147483660"/>
          </pc:sldLayoutMkLst>
        </pc:sldLayoutChg>
        <pc:sldLayoutChg chg="del">
          <pc:chgData name="Hao Hao" userId="31e57a127de44dd6" providerId="LiveId" clId="{4BE9EBDC-F999-4726-A635-390734F19B24}" dt="2025-03-24T08:33:35.865" v="48" actId="47"/>
          <pc:sldLayoutMkLst>
            <pc:docMk/>
            <pc:sldMasterMk cId="3762524235" sldId="2147483648"/>
            <pc:sldLayoutMk cId="611530179" sldId="2147483660"/>
          </pc:sldLayoutMkLst>
        </pc:sldLayoutChg>
        <pc:sldLayoutChg chg="del">
          <pc:chgData name="Hao Hao" userId="31e57a127de44dd6" providerId="LiveId" clId="{4BE9EBDC-F999-4726-A635-390734F19B24}" dt="2025-03-24T08:30:28.315" v="2" actId="47"/>
          <pc:sldLayoutMkLst>
            <pc:docMk/>
            <pc:sldMasterMk cId="3762524235" sldId="2147483648"/>
            <pc:sldLayoutMk cId="647759383" sldId="2147483660"/>
          </pc:sldLayoutMkLst>
        </pc:sldLayoutChg>
        <pc:sldLayoutChg chg="del">
          <pc:chgData name="Hao Hao" userId="31e57a127de44dd6" providerId="LiveId" clId="{4BE9EBDC-F999-4726-A635-390734F19B24}" dt="2025-03-24T08:48:41.958" v="110" actId="47"/>
          <pc:sldLayoutMkLst>
            <pc:docMk/>
            <pc:sldMasterMk cId="3762524235" sldId="2147483648"/>
            <pc:sldLayoutMk cId="715246161" sldId="2147483660"/>
          </pc:sldLayoutMkLst>
        </pc:sldLayoutChg>
        <pc:sldLayoutChg chg="del">
          <pc:chgData name="Hao Hao" userId="31e57a127de44dd6" providerId="LiveId" clId="{4BE9EBDC-F999-4726-A635-390734F19B24}" dt="2025-03-24T08:35:26.045" v="63" actId="47"/>
          <pc:sldLayoutMkLst>
            <pc:docMk/>
            <pc:sldMasterMk cId="3762524235" sldId="2147483648"/>
            <pc:sldLayoutMk cId="1055377189" sldId="2147483660"/>
          </pc:sldLayoutMkLst>
        </pc:sldLayoutChg>
        <pc:sldLayoutChg chg="del">
          <pc:chgData name="Hao Hao" userId="31e57a127de44dd6" providerId="LiveId" clId="{4BE9EBDC-F999-4726-A635-390734F19B24}" dt="2025-03-24T08:35:01.424" v="57" actId="47"/>
          <pc:sldLayoutMkLst>
            <pc:docMk/>
            <pc:sldMasterMk cId="3762524235" sldId="2147483648"/>
            <pc:sldLayoutMk cId="1484724385" sldId="2147483660"/>
          </pc:sldLayoutMkLst>
        </pc:sldLayoutChg>
        <pc:sldLayoutChg chg="del">
          <pc:chgData name="Hao Hao" userId="31e57a127de44dd6" providerId="LiveId" clId="{4BE9EBDC-F999-4726-A635-390734F19B24}" dt="2025-03-25T11:45:11.105" v="166" actId="47"/>
          <pc:sldLayoutMkLst>
            <pc:docMk/>
            <pc:sldMasterMk cId="3762524235" sldId="2147483648"/>
            <pc:sldLayoutMk cId="1623068466" sldId="2147483660"/>
          </pc:sldLayoutMkLst>
        </pc:sldLayoutChg>
        <pc:sldLayoutChg chg="del">
          <pc:chgData name="Hao Hao" userId="31e57a127de44dd6" providerId="LiveId" clId="{4BE9EBDC-F999-4726-A635-390734F19B24}" dt="2025-03-24T08:35:14.709" v="60" actId="47"/>
          <pc:sldLayoutMkLst>
            <pc:docMk/>
            <pc:sldMasterMk cId="3762524235" sldId="2147483648"/>
            <pc:sldLayoutMk cId="1829964578" sldId="2147483660"/>
          </pc:sldLayoutMkLst>
        </pc:sldLayoutChg>
        <pc:sldLayoutChg chg="del">
          <pc:chgData name="Hao Hao" userId="31e57a127de44dd6" providerId="LiveId" clId="{4BE9EBDC-F999-4726-A635-390734F19B24}" dt="2025-03-24T08:34:11.129" v="51" actId="47"/>
          <pc:sldLayoutMkLst>
            <pc:docMk/>
            <pc:sldMasterMk cId="3762524235" sldId="2147483648"/>
            <pc:sldLayoutMk cId="2091158959" sldId="2147483660"/>
          </pc:sldLayoutMkLst>
        </pc:sldLayoutChg>
        <pc:sldLayoutChg chg="del">
          <pc:chgData name="Hao Hao" userId="31e57a127de44dd6" providerId="LiveId" clId="{4BE9EBDC-F999-4726-A635-390734F19B24}" dt="2025-03-24T08:36:05.900" v="69" actId="47"/>
          <pc:sldLayoutMkLst>
            <pc:docMk/>
            <pc:sldMasterMk cId="3762524235" sldId="2147483648"/>
            <pc:sldLayoutMk cId="2913419337" sldId="2147483660"/>
          </pc:sldLayoutMkLst>
        </pc:sldLayoutChg>
        <pc:sldLayoutChg chg="del">
          <pc:chgData name="Hao Hao" userId="31e57a127de44dd6" providerId="LiveId" clId="{4BE9EBDC-F999-4726-A635-390734F19B24}" dt="2025-03-24T08:48:32.922" v="107" actId="47"/>
          <pc:sldLayoutMkLst>
            <pc:docMk/>
            <pc:sldMasterMk cId="3762524235" sldId="2147483648"/>
            <pc:sldLayoutMk cId="2930111068" sldId="2147483660"/>
          </pc:sldLayoutMkLst>
        </pc:sldLayoutChg>
        <pc:sldLayoutChg chg="del">
          <pc:chgData name="Hao Hao" userId="31e57a127de44dd6" providerId="LiveId" clId="{4BE9EBDC-F999-4726-A635-390734F19B24}" dt="2025-03-24T08:45:55.128" v="78" actId="47"/>
          <pc:sldLayoutMkLst>
            <pc:docMk/>
            <pc:sldMasterMk cId="3762524235" sldId="2147483648"/>
            <pc:sldLayoutMk cId="3225300215" sldId="2147483660"/>
          </pc:sldLayoutMkLst>
        </pc:sldLayoutChg>
        <pc:sldLayoutChg chg="del">
          <pc:chgData name="Hao Hao" userId="31e57a127de44dd6" providerId="LiveId" clId="{4BE9EBDC-F999-4726-A635-390734F19B24}" dt="2025-03-24T08:30:47.900" v="7" actId="47"/>
          <pc:sldLayoutMkLst>
            <pc:docMk/>
            <pc:sldMasterMk cId="3762524235" sldId="2147483648"/>
            <pc:sldLayoutMk cId="3314499509" sldId="2147483660"/>
          </pc:sldLayoutMkLst>
        </pc:sldLayoutChg>
        <pc:sldLayoutChg chg="del">
          <pc:chgData name="Hao Hao" userId="31e57a127de44dd6" providerId="LiveId" clId="{4BE9EBDC-F999-4726-A635-390734F19B24}" dt="2025-03-24T08:31:15.329" v="13" actId="47"/>
          <pc:sldLayoutMkLst>
            <pc:docMk/>
            <pc:sldMasterMk cId="3762524235" sldId="2147483648"/>
            <pc:sldLayoutMk cId="3501775088" sldId="2147483660"/>
          </pc:sldLayoutMkLst>
        </pc:sldLayoutChg>
        <pc:sldLayoutChg chg="del">
          <pc:chgData name="Hao Hao" userId="31e57a127de44dd6" providerId="LiveId" clId="{4BE9EBDC-F999-4726-A635-390734F19B24}" dt="2025-03-24T08:46:45.225" v="92" actId="47"/>
          <pc:sldLayoutMkLst>
            <pc:docMk/>
            <pc:sldMasterMk cId="3762524235" sldId="2147483648"/>
            <pc:sldLayoutMk cId="3612387040" sldId="2147483660"/>
          </pc:sldLayoutMkLst>
        </pc:sldLayoutChg>
        <pc:sldLayoutChg chg="del">
          <pc:chgData name="Hao Hao" userId="31e57a127de44dd6" providerId="LiveId" clId="{4BE9EBDC-F999-4726-A635-390734F19B24}" dt="2025-03-25T11:40:42.668" v="135" actId="47"/>
          <pc:sldLayoutMkLst>
            <pc:docMk/>
            <pc:sldMasterMk cId="3762524235" sldId="2147483648"/>
            <pc:sldLayoutMk cId="3865762259" sldId="2147483660"/>
          </pc:sldLayoutMkLst>
        </pc:sldLayoutChg>
        <pc:sldLayoutChg chg="del">
          <pc:chgData name="Hao Hao" userId="31e57a127de44dd6" providerId="LiveId" clId="{4BE9EBDC-F999-4726-A635-390734F19B24}" dt="2025-03-24T08:46:14.039" v="83" actId="47"/>
          <pc:sldLayoutMkLst>
            <pc:docMk/>
            <pc:sldMasterMk cId="3762524235" sldId="2147483648"/>
            <pc:sldLayoutMk cId="4085151083" sldId="2147483660"/>
          </pc:sldLayoutMkLst>
        </pc:sldLayoutChg>
        <pc:sldLayoutChg chg="del">
          <pc:chgData name="Hao Hao" userId="31e57a127de44dd6" providerId="LiveId" clId="{4BE9EBDC-F999-4726-A635-390734F19B24}" dt="2025-03-24T08:33:22.410" v="43" actId="47"/>
          <pc:sldLayoutMkLst>
            <pc:docMk/>
            <pc:sldMasterMk cId="3762524235" sldId="2147483648"/>
            <pc:sldLayoutMk cId="4097758573" sldId="2147483660"/>
          </pc:sldLayoutMkLst>
        </pc:sldLayoutChg>
      </pc:sldMasterChg>
    </pc:docChg>
  </pc:docChgLst>
  <pc:docChgLst>
    <pc:chgData name="Hao Hao" userId="31e57a127de44dd6" providerId="LiveId" clId="{2E192B72-F2D8-42C3-AF1E-A84F010000CC}"/>
    <pc:docChg chg="undo custSel addSld delSld modSld sldOrd modSection">
      <pc:chgData name="Hao Hao" userId="31e57a127de44dd6" providerId="LiveId" clId="{2E192B72-F2D8-42C3-AF1E-A84F010000CC}" dt="2025-03-24T13:33:31.383" v="1805" actId="1076"/>
      <pc:docMkLst>
        <pc:docMk/>
      </pc:docMkLst>
      <pc:sldChg chg="modSp mod">
        <pc:chgData name="Hao Hao" userId="31e57a127de44dd6" providerId="LiveId" clId="{2E192B72-F2D8-42C3-AF1E-A84F010000CC}" dt="2025-03-24T12:01:59.933" v="63" actId="20577"/>
        <pc:sldMkLst>
          <pc:docMk/>
          <pc:sldMk cId="3465917460" sldId="256"/>
        </pc:sldMkLst>
        <pc:spChg chg="mod">
          <ac:chgData name="Hao Hao" userId="31e57a127de44dd6" providerId="LiveId" clId="{2E192B72-F2D8-42C3-AF1E-A84F010000CC}" dt="2025-03-24T12:01:59.933" v="63" actId="20577"/>
          <ac:spMkLst>
            <pc:docMk/>
            <pc:sldMk cId="3465917460" sldId="256"/>
            <ac:spMk id="10" creationId="{77935494-9E37-4210-A0B2-98DA2982AD62}"/>
          </ac:spMkLst>
        </pc:spChg>
      </pc:sldChg>
      <pc:sldChg chg="delSp modSp mod">
        <pc:chgData name="Hao Hao" userId="31e57a127de44dd6" providerId="LiveId" clId="{2E192B72-F2D8-42C3-AF1E-A84F010000CC}" dt="2025-03-24T12:45:39.828" v="536" actId="20577"/>
        <pc:sldMkLst>
          <pc:docMk/>
          <pc:sldMk cId="1191218169" sldId="260"/>
        </pc:sldMkLst>
        <pc:spChg chg="del">
          <ac:chgData name="Hao Hao" userId="31e57a127de44dd6" providerId="LiveId" clId="{2E192B72-F2D8-42C3-AF1E-A84F010000CC}" dt="2025-03-24T11:53:11.107" v="47" actId="478"/>
          <ac:spMkLst>
            <pc:docMk/>
            <pc:sldMk cId="1191218169" sldId="260"/>
            <ac:spMk id="3" creationId="{5CEA48D7-B5F9-A396-BB80-D712C6ED95ED}"/>
          </ac:spMkLst>
        </pc:spChg>
        <pc:spChg chg="mod">
          <ac:chgData name="Hao Hao" userId="31e57a127de44dd6" providerId="LiveId" clId="{2E192B72-F2D8-42C3-AF1E-A84F010000CC}" dt="2025-03-24T12:44:59.927" v="428" actId="20577"/>
          <ac:spMkLst>
            <pc:docMk/>
            <pc:sldMk cId="1191218169" sldId="260"/>
            <ac:spMk id="16" creationId="{6F68CE21-F7EF-FAD3-5BA3-5305E84158B8}"/>
          </ac:spMkLst>
        </pc:spChg>
        <pc:spChg chg="mod">
          <ac:chgData name="Hao Hao" userId="31e57a127de44dd6" providerId="LiveId" clId="{2E192B72-F2D8-42C3-AF1E-A84F010000CC}" dt="2025-03-24T12:45:39.828" v="536" actId="20577"/>
          <ac:spMkLst>
            <pc:docMk/>
            <pc:sldMk cId="1191218169" sldId="260"/>
            <ac:spMk id="17" creationId="{DF065922-9531-D15D-B3FF-0FA301C0AE8F}"/>
          </ac:spMkLst>
        </pc:spChg>
      </pc:sldChg>
      <pc:sldChg chg="modSp mod">
        <pc:chgData name="Hao Hao" userId="31e57a127de44dd6" providerId="LiveId" clId="{2E192B72-F2D8-42C3-AF1E-A84F010000CC}" dt="2025-03-24T12:39:55.146" v="102" actId="20577"/>
        <pc:sldMkLst>
          <pc:docMk/>
          <pc:sldMk cId="628336640" sldId="261"/>
        </pc:sldMkLst>
        <pc:spChg chg="mod">
          <ac:chgData name="Hao Hao" userId="31e57a127de44dd6" providerId="LiveId" clId="{2E192B72-F2D8-42C3-AF1E-A84F010000CC}" dt="2025-03-24T12:39:55.146" v="102" actId="20577"/>
          <ac:spMkLst>
            <pc:docMk/>
            <pc:sldMk cId="628336640" sldId="261"/>
            <ac:spMk id="24" creationId="{44F34247-0338-8363-B687-D14AEC822535}"/>
          </ac:spMkLst>
        </pc:spChg>
      </pc:sldChg>
      <pc:sldChg chg="modSp mod">
        <pc:chgData name="Hao Hao" userId="31e57a127de44dd6" providerId="LiveId" clId="{2E192B72-F2D8-42C3-AF1E-A84F010000CC}" dt="2025-03-24T11:53:32.991" v="49" actId="1076"/>
        <pc:sldMkLst>
          <pc:docMk/>
          <pc:sldMk cId="3455223487" sldId="266"/>
        </pc:sldMkLst>
        <pc:picChg chg="mod">
          <ac:chgData name="Hao Hao" userId="31e57a127de44dd6" providerId="LiveId" clId="{2E192B72-F2D8-42C3-AF1E-A84F010000CC}" dt="2025-03-24T11:53:32.991" v="49" actId="1076"/>
          <ac:picMkLst>
            <pc:docMk/>
            <pc:sldMk cId="3455223487" sldId="266"/>
            <ac:picMk id="4" creationId="{64837629-63BE-5584-E097-D29B48FCC8E1}"/>
          </ac:picMkLst>
        </pc:picChg>
      </pc:sldChg>
      <pc:sldChg chg="addSp delSp mod">
        <pc:chgData name="Hao Hao" userId="31e57a127de44dd6" providerId="LiveId" clId="{2E192B72-F2D8-42C3-AF1E-A84F010000CC}" dt="2025-03-24T12:46:00.852" v="538" actId="478"/>
        <pc:sldMkLst>
          <pc:docMk/>
          <pc:sldMk cId="2213669713" sldId="272"/>
        </pc:sldMkLst>
        <pc:picChg chg="add del">
          <ac:chgData name="Hao Hao" userId="31e57a127de44dd6" providerId="LiveId" clId="{2E192B72-F2D8-42C3-AF1E-A84F010000CC}" dt="2025-03-24T12:46:00.852" v="538" actId="478"/>
          <ac:picMkLst>
            <pc:docMk/>
            <pc:sldMk cId="2213669713" sldId="272"/>
            <ac:picMk id="5" creationId="{4BC15C3F-4A47-598D-519E-50F1898E58C4}"/>
          </ac:picMkLst>
        </pc:picChg>
      </pc:sldChg>
      <pc:sldChg chg="ord">
        <pc:chgData name="Hao Hao" userId="31e57a127de44dd6" providerId="LiveId" clId="{2E192B72-F2D8-42C3-AF1E-A84F010000CC}" dt="2025-03-24T13:29:43.063" v="1560"/>
        <pc:sldMkLst>
          <pc:docMk/>
          <pc:sldMk cId="956643278" sldId="273"/>
        </pc:sldMkLst>
      </pc:sldChg>
      <pc:sldChg chg="delSp mod">
        <pc:chgData name="Hao Hao" userId="31e57a127de44dd6" providerId="LiveId" clId="{2E192B72-F2D8-42C3-AF1E-A84F010000CC}" dt="2025-03-24T13:30:59.247" v="1572" actId="478"/>
        <pc:sldMkLst>
          <pc:docMk/>
          <pc:sldMk cId="3622439830" sldId="275"/>
        </pc:sldMkLst>
        <pc:spChg chg="del">
          <ac:chgData name="Hao Hao" userId="31e57a127de44dd6" providerId="LiveId" clId="{2E192B72-F2D8-42C3-AF1E-A84F010000CC}" dt="2025-03-24T13:30:59.247" v="1572" actId="478"/>
          <ac:spMkLst>
            <pc:docMk/>
            <pc:sldMk cId="3622439830" sldId="275"/>
            <ac:spMk id="12" creationId="{7485EE87-78A5-56BC-090B-0EC27546F381}"/>
          </ac:spMkLst>
        </pc:spChg>
        <pc:spChg chg="del">
          <ac:chgData name="Hao Hao" userId="31e57a127de44dd6" providerId="LiveId" clId="{2E192B72-F2D8-42C3-AF1E-A84F010000CC}" dt="2025-03-24T13:30:51.978" v="1569" actId="478"/>
          <ac:spMkLst>
            <pc:docMk/>
            <pc:sldMk cId="3622439830" sldId="275"/>
            <ac:spMk id="14" creationId="{5AA089F0-EBDF-241E-B788-FE361858865D}"/>
          </ac:spMkLst>
        </pc:spChg>
        <pc:spChg chg="del">
          <ac:chgData name="Hao Hao" userId="31e57a127de44dd6" providerId="LiveId" clId="{2E192B72-F2D8-42C3-AF1E-A84F010000CC}" dt="2025-03-24T13:30:57.925" v="1570" actId="478"/>
          <ac:spMkLst>
            <pc:docMk/>
            <pc:sldMk cId="3622439830" sldId="275"/>
            <ac:spMk id="15" creationId="{3515FBF2-373B-B707-F610-33A91A9B7A05}"/>
          </ac:spMkLst>
        </pc:spChg>
        <pc:picChg chg="del">
          <ac:chgData name="Hao Hao" userId="31e57a127de44dd6" providerId="LiveId" clId="{2E192B72-F2D8-42C3-AF1E-A84F010000CC}" dt="2025-03-24T13:30:58.608" v="1571" actId="478"/>
          <ac:picMkLst>
            <pc:docMk/>
            <pc:sldMk cId="3622439830" sldId="275"/>
            <ac:picMk id="13" creationId="{A8A60D59-3AD9-0DC5-66F6-9FE0811F7ECF}"/>
          </ac:picMkLst>
        </pc:picChg>
      </pc:sldChg>
      <pc:sldChg chg="addSp delSp modSp mod ord">
        <pc:chgData name="Hao Hao" userId="31e57a127de44dd6" providerId="LiveId" clId="{2E192B72-F2D8-42C3-AF1E-A84F010000CC}" dt="2025-03-24T13:33:31.383" v="1805" actId="1076"/>
        <pc:sldMkLst>
          <pc:docMk/>
          <pc:sldMk cId="3163210391" sldId="276"/>
        </pc:sldMkLst>
        <pc:spChg chg="mod">
          <ac:chgData name="Hao Hao" userId="31e57a127de44dd6" providerId="LiveId" clId="{2E192B72-F2D8-42C3-AF1E-A84F010000CC}" dt="2025-03-24T13:33:31.383" v="1805" actId="1076"/>
          <ac:spMkLst>
            <pc:docMk/>
            <pc:sldMk cId="3163210391" sldId="276"/>
            <ac:spMk id="4" creationId="{3C1AB7D4-5DB6-EFB2-01F0-477A6CF238BD}"/>
          </ac:spMkLst>
        </pc:spChg>
        <pc:spChg chg="mod">
          <ac:chgData name="Hao Hao" userId="31e57a127de44dd6" providerId="LiveId" clId="{2E192B72-F2D8-42C3-AF1E-A84F010000CC}" dt="2025-03-24T13:33:31.383" v="1805" actId="1076"/>
          <ac:spMkLst>
            <pc:docMk/>
            <pc:sldMk cId="3163210391" sldId="276"/>
            <ac:spMk id="5" creationId="{CFB8215F-D69A-8D8D-D0D8-35A4958E39AE}"/>
          </ac:spMkLst>
        </pc:spChg>
        <pc:spChg chg="mod">
          <ac:chgData name="Hao Hao" userId="31e57a127de44dd6" providerId="LiveId" clId="{2E192B72-F2D8-42C3-AF1E-A84F010000CC}" dt="2025-03-24T13:33:31.383" v="1805" actId="1076"/>
          <ac:spMkLst>
            <pc:docMk/>
            <pc:sldMk cId="3163210391" sldId="276"/>
            <ac:spMk id="7" creationId="{2A009816-C87B-117F-0D00-974E0D86CC33}"/>
          </ac:spMkLst>
        </pc:spChg>
        <pc:spChg chg="mod">
          <ac:chgData name="Hao Hao" userId="31e57a127de44dd6" providerId="LiveId" clId="{2E192B72-F2D8-42C3-AF1E-A84F010000CC}" dt="2025-03-24T13:33:31.383" v="1805" actId="1076"/>
          <ac:spMkLst>
            <pc:docMk/>
            <pc:sldMk cId="3163210391" sldId="276"/>
            <ac:spMk id="8" creationId="{02F4C525-DFA6-F63D-3B29-38822A1BA2E4}"/>
          </ac:spMkLst>
        </pc:spChg>
        <pc:spChg chg="mod">
          <ac:chgData name="Hao Hao" userId="31e57a127de44dd6" providerId="LiveId" clId="{2E192B72-F2D8-42C3-AF1E-A84F010000CC}" dt="2025-03-24T13:33:31.383" v="1805" actId="1076"/>
          <ac:spMkLst>
            <pc:docMk/>
            <pc:sldMk cId="3163210391" sldId="276"/>
            <ac:spMk id="9" creationId="{3238D874-7E15-94F3-D721-66FC45C23638}"/>
          </ac:spMkLst>
        </pc:spChg>
        <pc:spChg chg="mod">
          <ac:chgData name="Hao Hao" userId="31e57a127de44dd6" providerId="LiveId" clId="{2E192B72-F2D8-42C3-AF1E-A84F010000CC}" dt="2025-03-24T13:33:31.383" v="1805" actId="1076"/>
          <ac:spMkLst>
            <pc:docMk/>
            <pc:sldMk cId="3163210391" sldId="276"/>
            <ac:spMk id="10" creationId="{C0AFC002-448B-03ED-FC55-894CC5FE5911}"/>
          </ac:spMkLst>
        </pc:spChg>
        <pc:spChg chg="add del mod">
          <ac:chgData name="Hao Hao" userId="31e57a127de44dd6" providerId="LiveId" clId="{2E192B72-F2D8-42C3-AF1E-A84F010000CC}" dt="2025-03-24T13:33:31.383" v="1805" actId="1076"/>
          <ac:spMkLst>
            <pc:docMk/>
            <pc:sldMk cId="3163210391" sldId="276"/>
            <ac:spMk id="12" creationId="{3D0E14B5-4B57-0435-30A0-82FEE7CDBA23}"/>
          </ac:spMkLst>
        </pc:spChg>
        <pc:spChg chg="add del mod">
          <ac:chgData name="Hao Hao" userId="31e57a127de44dd6" providerId="LiveId" clId="{2E192B72-F2D8-42C3-AF1E-A84F010000CC}" dt="2025-03-24T13:33:31.383" v="1805" actId="1076"/>
          <ac:spMkLst>
            <pc:docMk/>
            <pc:sldMk cId="3163210391" sldId="276"/>
            <ac:spMk id="13" creationId="{AEF2731A-35EB-DAD8-2547-B72AFD826274}"/>
          </ac:spMkLst>
        </pc:spChg>
        <pc:spChg chg="del">
          <ac:chgData name="Hao Hao" userId="31e57a127de44dd6" providerId="LiveId" clId="{2E192B72-F2D8-42C3-AF1E-A84F010000CC}" dt="2025-03-24T13:33:25.911" v="1804" actId="478"/>
          <ac:spMkLst>
            <pc:docMk/>
            <pc:sldMk cId="3163210391" sldId="276"/>
            <ac:spMk id="15" creationId="{EFB4C7B4-5B10-8883-CFDE-C209FDBF3365}"/>
          </ac:spMkLst>
        </pc:spChg>
        <pc:spChg chg="del">
          <ac:chgData name="Hao Hao" userId="31e57a127de44dd6" providerId="LiveId" clId="{2E192B72-F2D8-42C3-AF1E-A84F010000CC}" dt="2025-03-24T13:33:24.070" v="1802" actId="478"/>
          <ac:spMkLst>
            <pc:docMk/>
            <pc:sldMk cId="3163210391" sldId="276"/>
            <ac:spMk id="16" creationId="{A56FCB83-9745-1A97-0275-65E24920DD07}"/>
          </ac:spMkLst>
        </pc:spChg>
        <pc:picChg chg="mod">
          <ac:chgData name="Hao Hao" userId="31e57a127de44dd6" providerId="LiveId" clId="{2E192B72-F2D8-42C3-AF1E-A84F010000CC}" dt="2025-03-24T13:33:31.383" v="1805" actId="1076"/>
          <ac:picMkLst>
            <pc:docMk/>
            <pc:sldMk cId="3163210391" sldId="276"/>
            <ac:picMk id="3" creationId="{388F1AAE-CE9A-07BE-F9F2-279990D00966}"/>
          </ac:picMkLst>
        </pc:picChg>
        <pc:picChg chg="mod">
          <ac:chgData name="Hao Hao" userId="31e57a127de44dd6" providerId="LiveId" clId="{2E192B72-F2D8-42C3-AF1E-A84F010000CC}" dt="2025-03-24T13:33:31.383" v="1805" actId="1076"/>
          <ac:picMkLst>
            <pc:docMk/>
            <pc:sldMk cId="3163210391" sldId="276"/>
            <ac:picMk id="6" creationId="{DC5A931B-3FB5-793B-0BB1-AFD483CEE171}"/>
          </ac:picMkLst>
        </pc:picChg>
        <pc:picChg chg="add del mod">
          <ac:chgData name="Hao Hao" userId="31e57a127de44dd6" providerId="LiveId" clId="{2E192B72-F2D8-42C3-AF1E-A84F010000CC}" dt="2025-03-24T13:33:31.383" v="1805" actId="1076"/>
          <ac:picMkLst>
            <pc:docMk/>
            <pc:sldMk cId="3163210391" sldId="276"/>
            <ac:picMk id="11" creationId="{95418DBC-CE84-7BB0-759F-C1DC68836257}"/>
          </ac:picMkLst>
        </pc:picChg>
        <pc:picChg chg="del">
          <ac:chgData name="Hao Hao" userId="31e57a127de44dd6" providerId="LiveId" clId="{2E192B72-F2D8-42C3-AF1E-A84F010000CC}" dt="2025-03-24T13:33:24.662" v="1803" actId="478"/>
          <ac:picMkLst>
            <pc:docMk/>
            <pc:sldMk cId="3163210391" sldId="276"/>
            <ac:picMk id="14" creationId="{75E1D442-7347-2354-254C-C2E53314DDE8}"/>
          </ac:picMkLst>
        </pc:picChg>
      </pc:sldChg>
      <pc:sldChg chg="addSp delSp modSp mod ord">
        <pc:chgData name="Hao Hao" userId="31e57a127de44dd6" providerId="LiveId" clId="{2E192B72-F2D8-42C3-AF1E-A84F010000CC}" dt="2025-03-24T12:56:37.757" v="735" actId="20577"/>
        <pc:sldMkLst>
          <pc:docMk/>
          <pc:sldMk cId="3500638785" sldId="279"/>
        </pc:sldMkLst>
        <pc:spChg chg="mod">
          <ac:chgData name="Hao Hao" userId="31e57a127de44dd6" providerId="LiveId" clId="{2E192B72-F2D8-42C3-AF1E-A84F010000CC}" dt="2025-03-24T12:52:36.085" v="630" actId="20577"/>
          <ac:spMkLst>
            <pc:docMk/>
            <pc:sldMk cId="3500638785" sldId="279"/>
            <ac:spMk id="4" creationId="{D161CC9B-0B7A-884E-2D91-B8EFB78638B1}"/>
          </ac:spMkLst>
        </pc:spChg>
        <pc:spChg chg="del mod">
          <ac:chgData name="Hao Hao" userId="31e57a127de44dd6" providerId="LiveId" clId="{2E192B72-F2D8-42C3-AF1E-A84F010000CC}" dt="2025-03-24T12:55:21.294" v="636" actId="478"/>
          <ac:spMkLst>
            <pc:docMk/>
            <pc:sldMk cId="3500638785" sldId="279"/>
            <ac:spMk id="9" creationId="{8079D3D1-A2C3-69FE-6DA1-627456D5A13A}"/>
          </ac:spMkLst>
        </pc:spChg>
        <pc:spChg chg="del">
          <ac:chgData name="Hao Hao" userId="31e57a127de44dd6" providerId="LiveId" clId="{2E192B72-F2D8-42C3-AF1E-A84F010000CC}" dt="2025-03-24T12:55:19.657" v="635" actId="478"/>
          <ac:spMkLst>
            <pc:docMk/>
            <pc:sldMk cId="3500638785" sldId="279"/>
            <ac:spMk id="10" creationId="{51D2845B-B7B7-DD1D-5739-64C559BEC2F5}"/>
          </ac:spMkLst>
        </pc:spChg>
        <pc:spChg chg="mod">
          <ac:chgData name="Hao Hao" userId="31e57a127de44dd6" providerId="LiveId" clId="{2E192B72-F2D8-42C3-AF1E-A84F010000CC}" dt="2025-03-24T12:55:39.205" v="662" actId="20577"/>
          <ac:spMkLst>
            <pc:docMk/>
            <pc:sldMk cId="3500638785" sldId="279"/>
            <ac:spMk id="12" creationId="{CF194667-5058-65D9-F6DB-8BE46BDD9D86}"/>
          </ac:spMkLst>
        </pc:spChg>
        <pc:spChg chg="mod">
          <ac:chgData name="Hao Hao" userId="31e57a127de44dd6" providerId="LiveId" clId="{2E192B72-F2D8-42C3-AF1E-A84F010000CC}" dt="2025-03-24T12:56:00.657" v="726" actId="20577"/>
          <ac:spMkLst>
            <pc:docMk/>
            <pc:sldMk cId="3500638785" sldId="279"/>
            <ac:spMk id="13" creationId="{03F1252B-914F-720F-DFCE-7068D0314A9D}"/>
          </ac:spMkLst>
        </pc:spChg>
        <pc:spChg chg="mod">
          <ac:chgData name="Hao Hao" userId="31e57a127de44dd6" providerId="LiveId" clId="{2E192B72-F2D8-42C3-AF1E-A84F010000CC}" dt="2025-03-24T12:56:37.757" v="735" actId="20577"/>
          <ac:spMkLst>
            <pc:docMk/>
            <pc:sldMk cId="3500638785" sldId="279"/>
            <ac:spMk id="14" creationId="{27D6B3D7-7480-F8A6-2601-9EB3DACC006D}"/>
          </ac:spMkLst>
        </pc:spChg>
        <pc:picChg chg="del">
          <ac:chgData name="Hao Hao" userId="31e57a127de44dd6" providerId="LiveId" clId="{2E192B72-F2D8-42C3-AF1E-A84F010000CC}" dt="2025-03-24T12:55:21.977" v="637" actId="478"/>
          <ac:picMkLst>
            <pc:docMk/>
            <pc:sldMk cId="3500638785" sldId="279"/>
            <ac:picMk id="8" creationId="{53F80DA3-46E5-9DEB-3BE1-8C6E18566E96}"/>
          </ac:picMkLst>
        </pc:picChg>
        <pc:picChg chg="add del">
          <ac:chgData name="Hao Hao" userId="31e57a127de44dd6" providerId="LiveId" clId="{2E192B72-F2D8-42C3-AF1E-A84F010000CC}" dt="2025-03-24T12:55:27" v="639" actId="478"/>
          <ac:picMkLst>
            <pc:docMk/>
            <pc:sldMk cId="3500638785" sldId="279"/>
            <ac:picMk id="11" creationId="{3B0BD79A-EF2A-C7FD-4677-5FE13E704915}"/>
          </ac:picMkLst>
        </pc:picChg>
        <pc:picChg chg="mod">
          <ac:chgData name="Hao Hao" userId="31e57a127de44dd6" providerId="LiveId" clId="{2E192B72-F2D8-42C3-AF1E-A84F010000CC}" dt="2025-03-24T12:56:13.641" v="728" actId="14100"/>
          <ac:picMkLst>
            <pc:docMk/>
            <pc:sldMk cId="3500638785" sldId="279"/>
            <ac:picMk id="16" creationId="{48ED72CB-4D27-3F5F-E325-BFEDA7262FA5}"/>
          </ac:picMkLst>
        </pc:picChg>
      </pc:sldChg>
      <pc:sldChg chg="addSp delSp modSp mod ord">
        <pc:chgData name="Hao Hao" userId="31e57a127de44dd6" providerId="LiveId" clId="{2E192B72-F2D8-42C3-AF1E-A84F010000CC}" dt="2025-03-24T12:52:43.446" v="632" actId="6549"/>
        <pc:sldMkLst>
          <pc:docMk/>
          <pc:sldMk cId="2742398362" sldId="280"/>
        </pc:sldMkLst>
        <pc:spChg chg="mod">
          <ac:chgData name="Hao Hao" userId="31e57a127de44dd6" providerId="LiveId" clId="{2E192B72-F2D8-42C3-AF1E-A84F010000CC}" dt="2025-03-24T12:52:43.446" v="632" actId="6549"/>
          <ac:spMkLst>
            <pc:docMk/>
            <pc:sldMk cId="2742398362" sldId="280"/>
            <ac:spMk id="17" creationId="{8EBDBA9D-F7C1-0CE6-56AF-D48099C527B4}"/>
          </ac:spMkLst>
        </pc:spChg>
        <pc:picChg chg="add mod">
          <ac:chgData name="Hao Hao" userId="31e57a127de44dd6" providerId="LiveId" clId="{2E192B72-F2D8-42C3-AF1E-A84F010000CC}" dt="2025-03-24T12:51:16.657" v="580" actId="1076"/>
          <ac:picMkLst>
            <pc:docMk/>
            <pc:sldMk cId="2742398362" sldId="280"/>
            <ac:picMk id="18" creationId="{031E35D2-48A6-3F52-7745-B59E901FDD8E}"/>
          </ac:picMkLst>
        </pc:picChg>
        <pc:picChg chg="del">
          <ac:chgData name="Hao Hao" userId="31e57a127de44dd6" providerId="LiveId" clId="{2E192B72-F2D8-42C3-AF1E-A84F010000CC}" dt="2025-03-24T12:50:55.643" v="576" actId="478"/>
          <ac:picMkLst>
            <pc:docMk/>
            <pc:sldMk cId="2742398362" sldId="280"/>
            <ac:picMk id="19" creationId="{15920267-AED3-2C16-4C8A-34BC14F615C2}"/>
          </ac:picMkLst>
        </pc:picChg>
      </pc:sldChg>
      <pc:sldChg chg="addSp delSp modSp mod ord modClrScheme chgLayout">
        <pc:chgData name="Hao Hao" userId="31e57a127de44dd6" providerId="LiveId" clId="{2E192B72-F2D8-42C3-AF1E-A84F010000CC}" dt="2025-03-24T13:11:49.010" v="1204"/>
        <pc:sldMkLst>
          <pc:docMk/>
          <pc:sldMk cId="3722183879" sldId="281"/>
        </pc:sldMkLst>
        <pc:spChg chg="del mod">
          <ac:chgData name="Hao Hao" userId="31e57a127de44dd6" providerId="LiveId" clId="{2E192B72-F2D8-42C3-AF1E-A84F010000CC}" dt="2025-03-24T13:09:19.098" v="959" actId="478"/>
          <ac:spMkLst>
            <pc:docMk/>
            <pc:sldMk cId="3722183879" sldId="281"/>
            <ac:spMk id="6" creationId="{6969E6C4-7B81-0033-892C-D06AC32DA080}"/>
          </ac:spMkLst>
        </pc:spChg>
        <pc:spChg chg="del mod">
          <ac:chgData name="Hao Hao" userId="31e57a127de44dd6" providerId="LiveId" clId="{2E192B72-F2D8-42C3-AF1E-A84F010000CC}" dt="2025-03-24T13:09:19.098" v="959" actId="478"/>
          <ac:spMkLst>
            <pc:docMk/>
            <pc:sldMk cId="3722183879" sldId="281"/>
            <ac:spMk id="7" creationId="{39C7559E-16C7-AE45-1E75-EF0F5499541E}"/>
          </ac:spMkLst>
        </pc:spChg>
        <pc:spChg chg="del mod">
          <ac:chgData name="Hao Hao" userId="31e57a127de44dd6" providerId="LiveId" clId="{2E192B72-F2D8-42C3-AF1E-A84F010000CC}" dt="2025-03-24T13:09:19.098" v="959" actId="478"/>
          <ac:spMkLst>
            <pc:docMk/>
            <pc:sldMk cId="3722183879" sldId="281"/>
            <ac:spMk id="9" creationId="{C6250D11-2036-B684-251E-62AE99ADED76}"/>
          </ac:spMkLst>
        </pc:spChg>
        <pc:spChg chg="del mod">
          <ac:chgData name="Hao Hao" userId="31e57a127de44dd6" providerId="LiveId" clId="{2E192B72-F2D8-42C3-AF1E-A84F010000CC}" dt="2025-03-24T13:09:19.098" v="959" actId="478"/>
          <ac:spMkLst>
            <pc:docMk/>
            <pc:sldMk cId="3722183879" sldId="281"/>
            <ac:spMk id="10" creationId="{F28EC15A-36AC-A47C-5B55-5D464C3D65F6}"/>
          </ac:spMkLst>
        </pc:spChg>
        <pc:spChg chg="del mod">
          <ac:chgData name="Hao Hao" userId="31e57a127de44dd6" providerId="LiveId" clId="{2E192B72-F2D8-42C3-AF1E-A84F010000CC}" dt="2025-03-24T13:09:19.098" v="959" actId="478"/>
          <ac:spMkLst>
            <pc:docMk/>
            <pc:sldMk cId="3722183879" sldId="281"/>
            <ac:spMk id="12" creationId="{2AAD6A38-894D-D47A-9CA6-92DF3A0B3946}"/>
          </ac:spMkLst>
        </pc:spChg>
        <pc:spChg chg="del mod">
          <ac:chgData name="Hao Hao" userId="31e57a127de44dd6" providerId="LiveId" clId="{2E192B72-F2D8-42C3-AF1E-A84F010000CC}" dt="2025-03-24T13:09:19.098" v="959" actId="478"/>
          <ac:spMkLst>
            <pc:docMk/>
            <pc:sldMk cId="3722183879" sldId="281"/>
            <ac:spMk id="13" creationId="{E519156E-851A-2C0A-5141-33ABA799D7D6}"/>
          </ac:spMkLst>
        </pc:spChg>
        <pc:spChg chg="del mod">
          <ac:chgData name="Hao Hao" userId="31e57a127de44dd6" providerId="LiveId" clId="{2E192B72-F2D8-42C3-AF1E-A84F010000CC}" dt="2025-03-24T13:09:19.098" v="959" actId="478"/>
          <ac:spMkLst>
            <pc:docMk/>
            <pc:sldMk cId="3722183879" sldId="281"/>
            <ac:spMk id="15" creationId="{F953C050-6C29-0BBD-37E2-54120F08A6CE}"/>
          </ac:spMkLst>
        </pc:spChg>
        <pc:spChg chg="del mod">
          <ac:chgData name="Hao Hao" userId="31e57a127de44dd6" providerId="LiveId" clId="{2E192B72-F2D8-42C3-AF1E-A84F010000CC}" dt="2025-03-24T13:09:19.098" v="959" actId="478"/>
          <ac:spMkLst>
            <pc:docMk/>
            <pc:sldMk cId="3722183879" sldId="281"/>
            <ac:spMk id="16" creationId="{BEF3FA8C-C565-D194-93E1-A63F4E5CCB03}"/>
          </ac:spMkLst>
        </pc:spChg>
        <pc:spChg chg="del mod">
          <ac:chgData name="Hao Hao" userId="31e57a127de44dd6" providerId="LiveId" clId="{2E192B72-F2D8-42C3-AF1E-A84F010000CC}" dt="2025-03-24T13:09:19.098" v="959" actId="478"/>
          <ac:spMkLst>
            <pc:docMk/>
            <pc:sldMk cId="3722183879" sldId="281"/>
            <ac:spMk id="18" creationId="{FEC8800A-9B45-D6A7-633B-9A76591836C1}"/>
          </ac:spMkLst>
        </pc:spChg>
        <pc:spChg chg="del mod">
          <ac:chgData name="Hao Hao" userId="31e57a127de44dd6" providerId="LiveId" clId="{2E192B72-F2D8-42C3-AF1E-A84F010000CC}" dt="2025-03-24T13:09:19.098" v="959" actId="478"/>
          <ac:spMkLst>
            <pc:docMk/>
            <pc:sldMk cId="3722183879" sldId="281"/>
            <ac:spMk id="19" creationId="{9B46DFAB-03E3-C172-592B-6590BEB37177}"/>
          </ac:spMkLst>
        </pc:spChg>
        <pc:spChg chg="add del">
          <ac:chgData name="Hao Hao" userId="31e57a127de44dd6" providerId="LiveId" clId="{2E192B72-F2D8-42C3-AF1E-A84F010000CC}" dt="2025-03-24T12:57:28.943" v="737" actId="478"/>
          <ac:spMkLst>
            <pc:docMk/>
            <pc:sldMk cId="3722183879" sldId="281"/>
            <ac:spMk id="20" creationId="{CD990F4F-515A-2EC2-73C5-2CE554C3ECC7}"/>
          </ac:spMkLst>
        </pc:spChg>
        <pc:spChg chg="add del mod ord">
          <ac:chgData name="Hao Hao" userId="31e57a127de44dd6" providerId="LiveId" clId="{2E192B72-F2D8-42C3-AF1E-A84F010000CC}" dt="2025-03-24T12:57:44.291" v="739" actId="478"/>
          <ac:spMkLst>
            <pc:docMk/>
            <pc:sldMk cId="3722183879" sldId="281"/>
            <ac:spMk id="21" creationId="{D12F1A54-B0EE-4E01-10D9-154A919AF654}"/>
          </ac:spMkLst>
        </pc:spChg>
        <pc:spChg chg="add del mod">
          <ac:chgData name="Hao Hao" userId="31e57a127de44dd6" providerId="LiveId" clId="{2E192B72-F2D8-42C3-AF1E-A84F010000CC}" dt="2025-03-24T13:00:13.392" v="761" actId="478"/>
          <ac:spMkLst>
            <pc:docMk/>
            <pc:sldMk cId="3722183879" sldId="281"/>
            <ac:spMk id="22" creationId="{E7EB5386-6655-A4EE-7BD5-0842BD5DEB49}"/>
          </ac:spMkLst>
        </pc:spChg>
        <pc:spChg chg="add del mod">
          <ac:chgData name="Hao Hao" userId="31e57a127de44dd6" providerId="LiveId" clId="{2E192B72-F2D8-42C3-AF1E-A84F010000CC}" dt="2025-03-24T13:11:37.731" v="1202" actId="20577"/>
          <ac:spMkLst>
            <pc:docMk/>
            <pc:sldMk cId="3722183879" sldId="281"/>
            <ac:spMk id="29" creationId="{CB32E442-D5B5-D01E-A0F8-7B234D4F446C}"/>
          </ac:spMkLst>
        </pc:spChg>
        <pc:spChg chg="add del mod">
          <ac:chgData name="Hao Hao" userId="31e57a127de44dd6" providerId="LiveId" clId="{2E192B72-F2D8-42C3-AF1E-A84F010000CC}" dt="2025-03-24T13:09:19.098" v="959" actId="478"/>
          <ac:spMkLst>
            <pc:docMk/>
            <pc:sldMk cId="3722183879" sldId="281"/>
            <ac:spMk id="30" creationId="{2225C953-9DAD-AA8F-D54B-B1F522A223D5}"/>
          </ac:spMkLst>
        </pc:spChg>
        <pc:spChg chg="add del mod">
          <ac:chgData name="Hao Hao" userId="31e57a127de44dd6" providerId="LiveId" clId="{2E192B72-F2D8-42C3-AF1E-A84F010000CC}" dt="2025-03-24T13:09:19.098" v="959" actId="478"/>
          <ac:spMkLst>
            <pc:docMk/>
            <pc:sldMk cId="3722183879" sldId="281"/>
            <ac:spMk id="31" creationId="{C33A7DCD-1498-A03C-1673-7AFD352B4227}"/>
          </ac:spMkLst>
        </pc:spChg>
        <pc:spChg chg="add del mod">
          <ac:chgData name="Hao Hao" userId="31e57a127de44dd6" providerId="LiveId" clId="{2E192B72-F2D8-42C3-AF1E-A84F010000CC}" dt="2025-03-24T13:09:19.098" v="959" actId="478"/>
          <ac:spMkLst>
            <pc:docMk/>
            <pc:sldMk cId="3722183879" sldId="281"/>
            <ac:spMk id="32" creationId="{214F08EC-C135-5058-FE5D-4C9DE8BB025E}"/>
          </ac:spMkLst>
        </pc:spChg>
        <pc:spChg chg="add del mod">
          <ac:chgData name="Hao Hao" userId="31e57a127de44dd6" providerId="LiveId" clId="{2E192B72-F2D8-42C3-AF1E-A84F010000CC}" dt="2025-03-24T13:09:19.098" v="959" actId="478"/>
          <ac:spMkLst>
            <pc:docMk/>
            <pc:sldMk cId="3722183879" sldId="281"/>
            <ac:spMk id="33" creationId="{1A4CDE44-FA5C-AD64-4600-407F69FF57E8}"/>
          </ac:spMkLst>
        </pc:spChg>
        <pc:spChg chg="add mod">
          <ac:chgData name="Hao Hao" userId="31e57a127de44dd6" providerId="LiveId" clId="{2E192B72-F2D8-42C3-AF1E-A84F010000CC}" dt="2025-03-24T13:08:37.585" v="958" actId="20577"/>
          <ac:spMkLst>
            <pc:docMk/>
            <pc:sldMk cId="3722183879" sldId="281"/>
            <ac:spMk id="34" creationId="{4F772D42-0023-EED3-720E-F7D2B9027C75}"/>
          </ac:spMkLst>
        </pc:spChg>
        <pc:spChg chg="add del mod">
          <ac:chgData name="Hao Hao" userId="31e57a127de44dd6" providerId="LiveId" clId="{2E192B72-F2D8-42C3-AF1E-A84F010000CC}" dt="2025-03-24T13:09:19.098" v="959" actId="478"/>
          <ac:spMkLst>
            <pc:docMk/>
            <pc:sldMk cId="3722183879" sldId="281"/>
            <ac:spMk id="35" creationId="{0AF79B55-DE8C-10EE-15F5-8FC4D0D9CD58}"/>
          </ac:spMkLst>
        </pc:spChg>
        <pc:spChg chg="add del mod">
          <ac:chgData name="Hao Hao" userId="31e57a127de44dd6" providerId="LiveId" clId="{2E192B72-F2D8-42C3-AF1E-A84F010000CC}" dt="2025-03-24T13:09:19.098" v="959" actId="478"/>
          <ac:spMkLst>
            <pc:docMk/>
            <pc:sldMk cId="3722183879" sldId="281"/>
            <ac:spMk id="36" creationId="{EC9EAAA7-1138-08D1-E8A0-0EAA074BC82C}"/>
          </ac:spMkLst>
        </pc:spChg>
        <pc:spChg chg="add del">
          <ac:chgData name="Hao Hao" userId="31e57a127de44dd6" providerId="LiveId" clId="{2E192B72-F2D8-42C3-AF1E-A84F010000CC}" dt="2025-03-24T13:09:30.607" v="962" actId="11529"/>
          <ac:spMkLst>
            <pc:docMk/>
            <pc:sldMk cId="3722183879" sldId="281"/>
            <ac:spMk id="37" creationId="{579BF644-A68E-1AB6-01D7-76A3651B8767}"/>
          </ac:spMkLst>
        </pc:spChg>
        <pc:picChg chg="mod">
          <ac:chgData name="Hao Hao" userId="31e57a127de44dd6" providerId="LiveId" clId="{2E192B72-F2D8-42C3-AF1E-A84F010000CC}" dt="2025-03-24T13:06:15.812" v="913" actId="14100"/>
          <ac:picMkLst>
            <pc:docMk/>
            <pc:sldMk cId="3722183879" sldId="281"/>
            <ac:picMk id="2" creationId="{E69222A1-B24F-142F-2858-31E231E2CF40}"/>
          </ac:picMkLst>
        </pc:picChg>
        <pc:picChg chg="del mod">
          <ac:chgData name="Hao Hao" userId="31e57a127de44dd6" providerId="LiveId" clId="{2E192B72-F2D8-42C3-AF1E-A84F010000CC}" dt="2025-03-24T12:58:22.890" v="744" actId="478"/>
          <ac:picMkLst>
            <pc:docMk/>
            <pc:sldMk cId="3722183879" sldId="281"/>
            <ac:picMk id="3" creationId="{DDF89AD9-F188-B9B1-213C-CDDB342B3985}"/>
          </ac:picMkLst>
        </pc:picChg>
        <pc:picChg chg="del mod">
          <ac:chgData name="Hao Hao" userId="31e57a127de44dd6" providerId="LiveId" clId="{2E192B72-F2D8-42C3-AF1E-A84F010000CC}" dt="2025-03-24T13:09:19.098" v="959" actId="478"/>
          <ac:picMkLst>
            <pc:docMk/>
            <pc:sldMk cId="3722183879" sldId="281"/>
            <ac:picMk id="5" creationId="{53A8B151-1EBF-07F1-0736-77181F1888C1}"/>
          </ac:picMkLst>
        </pc:picChg>
        <pc:picChg chg="del mod">
          <ac:chgData name="Hao Hao" userId="31e57a127de44dd6" providerId="LiveId" clId="{2E192B72-F2D8-42C3-AF1E-A84F010000CC}" dt="2025-03-24T13:09:19.098" v="959" actId="478"/>
          <ac:picMkLst>
            <pc:docMk/>
            <pc:sldMk cId="3722183879" sldId="281"/>
            <ac:picMk id="8" creationId="{BD177B7D-14EB-FD2D-F7C3-939E6671D48C}"/>
          </ac:picMkLst>
        </pc:picChg>
        <pc:picChg chg="del mod">
          <ac:chgData name="Hao Hao" userId="31e57a127de44dd6" providerId="LiveId" clId="{2E192B72-F2D8-42C3-AF1E-A84F010000CC}" dt="2025-03-24T13:09:19.098" v="959" actId="478"/>
          <ac:picMkLst>
            <pc:docMk/>
            <pc:sldMk cId="3722183879" sldId="281"/>
            <ac:picMk id="11" creationId="{760C7E01-4D1D-9F52-1EBE-9882775B9E20}"/>
          </ac:picMkLst>
        </pc:picChg>
        <pc:picChg chg="del mod">
          <ac:chgData name="Hao Hao" userId="31e57a127de44dd6" providerId="LiveId" clId="{2E192B72-F2D8-42C3-AF1E-A84F010000CC}" dt="2025-03-24T13:09:19.098" v="959" actId="478"/>
          <ac:picMkLst>
            <pc:docMk/>
            <pc:sldMk cId="3722183879" sldId="281"/>
            <ac:picMk id="14" creationId="{EE957FFD-847A-B89B-E32B-8B3E640D386E}"/>
          </ac:picMkLst>
        </pc:picChg>
        <pc:picChg chg="del mod">
          <ac:chgData name="Hao Hao" userId="31e57a127de44dd6" providerId="LiveId" clId="{2E192B72-F2D8-42C3-AF1E-A84F010000CC}" dt="2025-03-24T13:09:19.098" v="959" actId="478"/>
          <ac:picMkLst>
            <pc:docMk/>
            <pc:sldMk cId="3722183879" sldId="281"/>
            <ac:picMk id="17" creationId="{5E37F493-8BCA-8748-6393-EB8BDD88B327}"/>
          </ac:picMkLst>
        </pc:picChg>
        <pc:picChg chg="add mod">
          <ac:chgData name="Hao Hao" userId="31e57a127de44dd6" providerId="LiveId" clId="{2E192B72-F2D8-42C3-AF1E-A84F010000CC}" dt="2025-03-24T13:06:12.724" v="911" actId="1076"/>
          <ac:picMkLst>
            <pc:docMk/>
            <pc:sldMk cId="3722183879" sldId="281"/>
            <ac:picMk id="24" creationId="{F33614DB-B572-3DD6-C76A-5E5F78DCFCDF}"/>
          </ac:picMkLst>
        </pc:picChg>
        <pc:picChg chg="add del mod">
          <ac:chgData name="Hao Hao" userId="31e57a127de44dd6" providerId="LiveId" clId="{2E192B72-F2D8-42C3-AF1E-A84F010000CC}" dt="2025-03-24T13:09:19.098" v="959" actId="478"/>
          <ac:picMkLst>
            <pc:docMk/>
            <pc:sldMk cId="3722183879" sldId="281"/>
            <ac:picMk id="25" creationId="{48897575-2BFD-8DAC-6935-47F1593352A1}"/>
          </ac:picMkLst>
        </pc:picChg>
        <pc:picChg chg="add del mod">
          <ac:chgData name="Hao Hao" userId="31e57a127de44dd6" providerId="LiveId" clId="{2E192B72-F2D8-42C3-AF1E-A84F010000CC}" dt="2025-03-24T13:09:19.098" v="959" actId="478"/>
          <ac:picMkLst>
            <pc:docMk/>
            <pc:sldMk cId="3722183879" sldId="281"/>
            <ac:picMk id="26" creationId="{1775124F-C932-7C3C-56DE-94DEAF63983D}"/>
          </ac:picMkLst>
        </pc:picChg>
        <pc:picChg chg="add del mod">
          <ac:chgData name="Hao Hao" userId="31e57a127de44dd6" providerId="LiveId" clId="{2E192B72-F2D8-42C3-AF1E-A84F010000CC}" dt="2025-03-24T13:09:19.098" v="959" actId="478"/>
          <ac:picMkLst>
            <pc:docMk/>
            <pc:sldMk cId="3722183879" sldId="281"/>
            <ac:picMk id="27" creationId="{391522CE-2024-87E8-0DA8-334B8F3E4557}"/>
          </ac:picMkLst>
        </pc:picChg>
        <pc:picChg chg="add del mod">
          <ac:chgData name="Hao Hao" userId="31e57a127de44dd6" providerId="LiveId" clId="{2E192B72-F2D8-42C3-AF1E-A84F010000CC}" dt="2025-03-24T13:09:19.098" v="959" actId="478"/>
          <ac:picMkLst>
            <pc:docMk/>
            <pc:sldMk cId="3722183879" sldId="281"/>
            <ac:picMk id="28" creationId="{8FCB5571-6ECF-BEF7-44F4-EFE1A32CECC4}"/>
          </ac:picMkLst>
        </pc:picChg>
      </pc:sldChg>
      <pc:sldChg chg="del">
        <pc:chgData name="Hao Hao" userId="31e57a127de44dd6" providerId="LiveId" clId="{2E192B72-F2D8-42C3-AF1E-A84F010000CC}" dt="2025-03-24T12:46:50.143" v="545" actId="47"/>
        <pc:sldMkLst>
          <pc:docMk/>
          <pc:sldMk cId="3942699643" sldId="282"/>
        </pc:sldMkLst>
      </pc:sldChg>
      <pc:sldChg chg="ord">
        <pc:chgData name="Hao Hao" userId="31e57a127de44dd6" providerId="LiveId" clId="{2E192B72-F2D8-42C3-AF1E-A84F010000CC}" dt="2025-03-24T13:28:50.207" v="1554"/>
        <pc:sldMkLst>
          <pc:docMk/>
          <pc:sldMk cId="2542307011" sldId="283"/>
        </pc:sldMkLst>
      </pc:sldChg>
      <pc:sldChg chg="modSp mod">
        <pc:chgData name="Hao Hao" userId="31e57a127de44dd6" providerId="LiveId" clId="{2E192B72-F2D8-42C3-AF1E-A84F010000CC}" dt="2025-03-24T13:31:38.962" v="1621" actId="20577"/>
        <pc:sldMkLst>
          <pc:docMk/>
          <pc:sldMk cId="583620580" sldId="286"/>
        </pc:sldMkLst>
        <pc:spChg chg="mod">
          <ac:chgData name="Hao Hao" userId="31e57a127de44dd6" providerId="LiveId" clId="{2E192B72-F2D8-42C3-AF1E-A84F010000CC}" dt="2025-03-24T13:31:38.962" v="1621" actId="20577"/>
          <ac:spMkLst>
            <pc:docMk/>
            <pc:sldMk cId="583620580" sldId="286"/>
            <ac:spMk id="12" creationId="{F778707C-1A75-3639-0B2B-AF9B56833D8A}"/>
          </ac:spMkLst>
        </pc:spChg>
      </pc:sldChg>
      <pc:sldChg chg="modSp mod">
        <pc:chgData name="Hao Hao" userId="31e57a127de44dd6" providerId="LiveId" clId="{2E192B72-F2D8-42C3-AF1E-A84F010000CC}" dt="2025-03-24T11:32:58.108" v="46" actId="113"/>
        <pc:sldMkLst>
          <pc:docMk/>
          <pc:sldMk cId="571530198" sldId="287"/>
        </pc:sldMkLst>
        <pc:spChg chg="mod">
          <ac:chgData name="Hao Hao" userId="31e57a127de44dd6" providerId="LiveId" clId="{2E192B72-F2D8-42C3-AF1E-A84F010000CC}" dt="2025-03-24T11:32:58.108" v="46" actId="113"/>
          <ac:spMkLst>
            <pc:docMk/>
            <pc:sldMk cId="571530198" sldId="287"/>
            <ac:spMk id="4" creationId="{F735CCD5-3EFD-CD0E-48F5-58D6F2251673}"/>
          </ac:spMkLst>
        </pc:spChg>
      </pc:sldChg>
      <pc:sldChg chg="del">
        <pc:chgData name="Hao Hao" userId="31e57a127de44dd6" providerId="LiveId" clId="{2E192B72-F2D8-42C3-AF1E-A84F010000CC}" dt="2025-03-24T13:31:57.414" v="1622" actId="47"/>
        <pc:sldMkLst>
          <pc:docMk/>
          <pc:sldMk cId="1612148210" sldId="288"/>
        </pc:sldMkLst>
      </pc:sldChg>
      <pc:sldChg chg="delSp new del mod ord">
        <pc:chgData name="Hao Hao" userId="31e57a127de44dd6" providerId="LiveId" clId="{2E192B72-F2D8-42C3-AF1E-A84F010000CC}" dt="2025-03-24T12:01:44.549" v="61" actId="2696"/>
        <pc:sldMkLst>
          <pc:docMk/>
          <pc:sldMk cId="2967350975" sldId="289"/>
        </pc:sldMkLst>
        <pc:spChg chg="del">
          <ac:chgData name="Hao Hao" userId="31e57a127de44dd6" providerId="LiveId" clId="{2E192B72-F2D8-42C3-AF1E-A84F010000CC}" dt="2025-03-24T12:01:32.353" v="60" actId="478"/>
          <ac:spMkLst>
            <pc:docMk/>
            <pc:sldMk cId="2967350975" sldId="289"/>
            <ac:spMk id="2" creationId="{7CC167CE-2007-1802-D14C-E57A52C0B3CC}"/>
          </ac:spMkLst>
        </pc:spChg>
        <pc:spChg chg="del">
          <ac:chgData name="Hao Hao" userId="31e57a127de44dd6" providerId="LiveId" clId="{2E192B72-F2D8-42C3-AF1E-A84F010000CC}" dt="2025-03-24T12:01:29.895" v="59" actId="478"/>
          <ac:spMkLst>
            <pc:docMk/>
            <pc:sldMk cId="2967350975" sldId="289"/>
            <ac:spMk id="3" creationId="{420F7A31-21AD-4D8C-A8B3-CA86A23B8C28}"/>
          </ac:spMkLst>
        </pc:spChg>
      </pc:sldChg>
      <pc:sldChg chg="delSp new del mod">
        <pc:chgData name="Hao Hao" userId="31e57a127de44dd6" providerId="LiveId" clId="{2E192B72-F2D8-42C3-AF1E-A84F010000CC}" dt="2025-03-24T12:01:05.449" v="55" actId="47"/>
        <pc:sldMkLst>
          <pc:docMk/>
          <pc:sldMk cId="3281005758" sldId="289"/>
        </pc:sldMkLst>
        <pc:spChg chg="del">
          <ac:chgData name="Hao Hao" userId="31e57a127de44dd6" providerId="LiveId" clId="{2E192B72-F2D8-42C3-AF1E-A84F010000CC}" dt="2025-03-24T12:00:59.327" v="53" actId="478"/>
          <ac:spMkLst>
            <pc:docMk/>
            <pc:sldMk cId="3281005758" sldId="289"/>
            <ac:spMk id="2" creationId="{DCD94643-E36A-C401-511B-D306EC954230}"/>
          </ac:spMkLst>
        </pc:spChg>
        <pc:spChg chg="del">
          <ac:chgData name="Hao Hao" userId="31e57a127de44dd6" providerId="LiveId" clId="{2E192B72-F2D8-42C3-AF1E-A84F010000CC}" dt="2025-03-24T12:01:01.852" v="54" actId="478"/>
          <ac:spMkLst>
            <pc:docMk/>
            <pc:sldMk cId="3281005758" sldId="289"/>
            <ac:spMk id="3" creationId="{308411D6-9017-FE35-9D06-81B62EFE9713}"/>
          </ac:spMkLst>
        </pc:spChg>
      </pc:sldChg>
      <pc:sldChg chg="addSp delSp modSp new mod ord">
        <pc:chgData name="Hao Hao" userId="31e57a127de44dd6" providerId="LiveId" clId="{2E192B72-F2D8-42C3-AF1E-A84F010000CC}" dt="2025-03-24T12:58:02.616" v="743" actId="22"/>
        <pc:sldMkLst>
          <pc:docMk/>
          <pc:sldMk cId="3684868138" sldId="289"/>
        </pc:sldMkLst>
        <pc:spChg chg="del">
          <ac:chgData name="Hao Hao" userId="31e57a127de44dd6" providerId="LiveId" clId="{2E192B72-F2D8-42C3-AF1E-A84F010000CC}" dt="2025-03-24T12:46:44.651" v="543" actId="478"/>
          <ac:spMkLst>
            <pc:docMk/>
            <pc:sldMk cId="3684868138" sldId="289"/>
            <ac:spMk id="2" creationId="{6513BF47-505B-4521-A3A9-F503066BD7FB}"/>
          </ac:spMkLst>
        </pc:spChg>
        <pc:spChg chg="del">
          <ac:chgData name="Hao Hao" userId="31e57a127de44dd6" providerId="LiveId" clId="{2E192B72-F2D8-42C3-AF1E-A84F010000CC}" dt="2025-03-24T12:46:17.827" v="541" actId="478"/>
          <ac:spMkLst>
            <pc:docMk/>
            <pc:sldMk cId="3684868138" sldId="289"/>
            <ac:spMk id="3" creationId="{2F37FBC7-7756-F5BA-C742-DF0C65D45464}"/>
          </ac:spMkLst>
        </pc:spChg>
        <pc:picChg chg="add del mod">
          <ac:chgData name="Hao Hao" userId="31e57a127de44dd6" providerId="LiveId" clId="{2E192B72-F2D8-42C3-AF1E-A84F010000CC}" dt="2025-03-24T12:46:22.737" v="542" actId="478"/>
          <ac:picMkLst>
            <pc:docMk/>
            <pc:sldMk cId="3684868138" sldId="289"/>
            <ac:picMk id="4" creationId="{D99DA3AA-5D66-7289-DF3F-4E802E94070A}"/>
          </ac:picMkLst>
        </pc:picChg>
        <pc:picChg chg="add del">
          <ac:chgData name="Hao Hao" userId="31e57a127de44dd6" providerId="LiveId" clId="{2E192B72-F2D8-42C3-AF1E-A84F010000CC}" dt="2025-03-24T12:58:02.275" v="742" actId="478"/>
          <ac:picMkLst>
            <pc:docMk/>
            <pc:sldMk cId="3684868138" sldId="289"/>
            <ac:picMk id="6" creationId="{3034AA08-86BC-57EE-39ED-1D91246390D2}"/>
          </ac:picMkLst>
        </pc:picChg>
        <pc:picChg chg="add">
          <ac:chgData name="Hao Hao" userId="31e57a127de44dd6" providerId="LiveId" clId="{2E192B72-F2D8-42C3-AF1E-A84F010000CC}" dt="2025-03-24T12:58:02.616" v="743" actId="22"/>
          <ac:picMkLst>
            <pc:docMk/>
            <pc:sldMk cId="3684868138" sldId="289"/>
            <ac:picMk id="8" creationId="{2C4FA913-CAD8-CC58-8E38-DC9952EDBA4A}"/>
          </ac:picMkLst>
        </pc:picChg>
      </pc:sldChg>
      <pc:sldChg chg="new del">
        <pc:chgData name="Hao Hao" userId="31e57a127de44dd6" providerId="LiveId" clId="{2E192B72-F2D8-42C3-AF1E-A84F010000CC}" dt="2025-03-24T13:13:46.421" v="1208" actId="680"/>
        <pc:sldMkLst>
          <pc:docMk/>
          <pc:sldMk cId="1967484200" sldId="290"/>
        </pc:sldMkLst>
      </pc:sldChg>
      <pc:sldChg chg="addSp delSp modSp add mod">
        <pc:chgData name="Hao Hao" userId="31e57a127de44dd6" providerId="LiveId" clId="{2E192B72-F2D8-42C3-AF1E-A84F010000CC}" dt="2025-03-24T13:17:59.350" v="1295" actId="113"/>
        <pc:sldMkLst>
          <pc:docMk/>
          <pc:sldMk cId="2084683950" sldId="290"/>
        </pc:sldMkLst>
        <pc:spChg chg="mod">
          <ac:chgData name="Hao Hao" userId="31e57a127de44dd6" providerId="LiveId" clId="{2E192B72-F2D8-42C3-AF1E-A84F010000CC}" dt="2025-03-24T13:16:41.199" v="1269" actId="20577"/>
          <ac:spMkLst>
            <pc:docMk/>
            <pc:sldMk cId="2084683950" sldId="290"/>
            <ac:spMk id="4" creationId="{FBD931CF-2B99-D40D-A680-E7D2FA077A70}"/>
          </ac:spMkLst>
        </pc:spChg>
        <pc:spChg chg="add">
          <ac:chgData name="Hao Hao" userId="31e57a127de44dd6" providerId="LiveId" clId="{2E192B72-F2D8-42C3-AF1E-A84F010000CC}" dt="2025-03-24T13:15:02.914" v="1215"/>
          <ac:spMkLst>
            <pc:docMk/>
            <pc:sldMk cId="2084683950" sldId="290"/>
            <ac:spMk id="6" creationId="{944BA35F-61F6-8D5B-530D-649CB50C9B10}"/>
          </ac:spMkLst>
        </pc:spChg>
        <pc:spChg chg="add mod">
          <ac:chgData name="Hao Hao" userId="31e57a127de44dd6" providerId="LiveId" clId="{2E192B72-F2D8-42C3-AF1E-A84F010000CC}" dt="2025-03-24T13:17:59.350" v="1295" actId="113"/>
          <ac:spMkLst>
            <pc:docMk/>
            <pc:sldMk cId="2084683950" sldId="290"/>
            <ac:spMk id="7" creationId="{AD0EE3F9-D535-0DB1-25FF-126BCE7A3387}"/>
          </ac:spMkLst>
        </pc:spChg>
        <pc:spChg chg="del">
          <ac:chgData name="Hao Hao" userId="31e57a127de44dd6" providerId="LiveId" clId="{2E192B72-F2D8-42C3-AF1E-A84F010000CC}" dt="2025-03-24T13:15:36.879" v="1216" actId="478"/>
          <ac:spMkLst>
            <pc:docMk/>
            <pc:sldMk cId="2084683950" sldId="290"/>
            <ac:spMk id="29" creationId="{CB32E442-D5B5-D01E-A0F8-7B234D4F446C}"/>
          </ac:spMkLst>
        </pc:spChg>
        <pc:picChg chg="add mod">
          <ac:chgData name="Hao Hao" userId="31e57a127de44dd6" providerId="LiveId" clId="{2E192B72-F2D8-42C3-AF1E-A84F010000CC}" dt="2025-03-24T13:13:56.139" v="1214" actId="1076"/>
          <ac:picMkLst>
            <pc:docMk/>
            <pc:sldMk cId="2084683950" sldId="290"/>
            <ac:picMk id="5" creationId="{93EB31F4-9D92-3D8B-54F5-C5E2200EDB72}"/>
          </ac:picMkLst>
        </pc:picChg>
        <pc:picChg chg="del">
          <ac:chgData name="Hao Hao" userId="31e57a127de44dd6" providerId="LiveId" clId="{2E192B72-F2D8-42C3-AF1E-A84F010000CC}" dt="2025-03-24T13:13:50.942" v="1210" actId="478"/>
          <ac:picMkLst>
            <pc:docMk/>
            <pc:sldMk cId="2084683950" sldId="290"/>
            <ac:picMk id="24" creationId="{F33614DB-B572-3DD6-C76A-5E5F78DCFCDF}"/>
          </ac:picMkLst>
        </pc:picChg>
      </pc:sldChg>
      <pc:sldChg chg="new del">
        <pc:chgData name="Hao Hao" userId="31e57a127de44dd6" providerId="LiveId" clId="{2E192B72-F2D8-42C3-AF1E-A84F010000CC}" dt="2025-03-24T13:24:13.814" v="1297" actId="47"/>
        <pc:sldMkLst>
          <pc:docMk/>
          <pc:sldMk cId="1360158151" sldId="291"/>
        </pc:sldMkLst>
      </pc:sldChg>
      <pc:sldChg chg="addSp delSp modSp add mod">
        <pc:chgData name="Hao Hao" userId="31e57a127de44dd6" providerId="LiveId" clId="{2E192B72-F2D8-42C3-AF1E-A84F010000CC}" dt="2025-03-24T13:28:26.372" v="1552" actId="20577"/>
        <pc:sldMkLst>
          <pc:docMk/>
          <pc:sldMk cId="1533746774" sldId="291"/>
        </pc:sldMkLst>
        <pc:spChg chg="mod">
          <ac:chgData name="Hao Hao" userId="31e57a127de44dd6" providerId="LiveId" clId="{2E192B72-F2D8-42C3-AF1E-A84F010000CC}" dt="2025-03-24T13:24:41.217" v="1333" actId="20577"/>
          <ac:spMkLst>
            <pc:docMk/>
            <pc:sldMk cId="1533746774" sldId="291"/>
            <ac:spMk id="4" creationId="{FBD931CF-2B99-D40D-A680-E7D2FA077A70}"/>
          </ac:spMkLst>
        </pc:spChg>
        <pc:spChg chg="mod">
          <ac:chgData name="Hao Hao" userId="31e57a127de44dd6" providerId="LiveId" clId="{2E192B72-F2D8-42C3-AF1E-A84F010000CC}" dt="2025-03-24T13:28:26.372" v="1552" actId="20577"/>
          <ac:spMkLst>
            <pc:docMk/>
            <pc:sldMk cId="1533746774" sldId="291"/>
            <ac:spMk id="7" creationId="{AD0EE3F9-D535-0DB1-25FF-126BCE7A3387}"/>
          </ac:spMkLst>
        </pc:spChg>
        <pc:picChg chg="del">
          <ac:chgData name="Hao Hao" userId="31e57a127de44dd6" providerId="LiveId" clId="{2E192B72-F2D8-42C3-AF1E-A84F010000CC}" dt="2025-03-24T13:24:19.175" v="1299" actId="478"/>
          <ac:picMkLst>
            <pc:docMk/>
            <pc:sldMk cId="1533746774" sldId="291"/>
            <ac:picMk id="5" creationId="{93EB31F4-9D92-3D8B-54F5-C5E2200EDB72}"/>
          </ac:picMkLst>
        </pc:picChg>
        <pc:picChg chg="add mod">
          <ac:chgData name="Hao Hao" userId="31e57a127de44dd6" providerId="LiveId" clId="{2E192B72-F2D8-42C3-AF1E-A84F010000CC}" dt="2025-03-24T13:24:26.759" v="1303" actId="1076"/>
          <ac:picMkLst>
            <pc:docMk/>
            <pc:sldMk cId="1533746774" sldId="291"/>
            <ac:picMk id="6" creationId="{21EA7E47-C6D9-CB9D-37E7-741C76D98C9A}"/>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1BFA23-7CBF-434A-A1A6-221E492BC7D0}" type="datetimeFigureOut">
              <a:rPr lang="en-US" smtClean="0"/>
              <a:t>3/26/2025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0CFDE1-B7E0-471A-A108-F4A5B18993D3}" type="slidenum">
              <a:rPr lang="en-US" smtClean="0"/>
              <a:t>‹#›</a:t>
            </a:fld>
            <a:endParaRPr lang="en-US"/>
          </a:p>
        </p:txBody>
      </p:sp>
    </p:spTree>
    <p:extLst>
      <p:ext uri="{BB962C8B-B14F-4D97-AF65-F5344CB8AC3E}">
        <p14:creationId xmlns:p14="http://schemas.microsoft.com/office/powerpoint/2010/main" val="2040168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60FCE-EEBE-8ADC-93BB-03E04F40D60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A4DF2B0-D512-2EC8-5AC9-54D3B5296B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043F472-3C92-45E4-F444-E814CC707965}"/>
              </a:ext>
            </a:extLst>
          </p:cNvPr>
          <p:cNvSpPr>
            <a:spLocks noGrp="1"/>
          </p:cNvSpPr>
          <p:nvPr>
            <p:ph type="dt" sz="half" idx="10"/>
          </p:nvPr>
        </p:nvSpPr>
        <p:spPr/>
        <p:txBody>
          <a:bodyPr/>
          <a:lstStyle/>
          <a:p>
            <a:fld id="{7ACFA859-88A9-4268-87CC-A3B17FB53CD7}" type="datetimeFigureOut">
              <a:rPr lang="en-US" smtClean="0"/>
              <a:t>3/26/2025</a:t>
            </a:fld>
            <a:endParaRPr lang="en-US"/>
          </a:p>
        </p:txBody>
      </p:sp>
      <p:sp>
        <p:nvSpPr>
          <p:cNvPr id="5" name="Footer Placeholder 4">
            <a:extLst>
              <a:ext uri="{FF2B5EF4-FFF2-40B4-BE49-F238E27FC236}">
                <a16:creationId xmlns:a16="http://schemas.microsoft.com/office/drawing/2014/main" id="{BD2633AC-0D7F-A318-A327-CF9FC15D60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87585-C892-8E21-BC6B-B2A24CC04961}"/>
              </a:ext>
            </a:extLst>
          </p:cNvPr>
          <p:cNvSpPr>
            <a:spLocks noGrp="1"/>
          </p:cNvSpPr>
          <p:nvPr>
            <p:ph type="sldNum" sz="quarter" idx="12"/>
          </p:nvPr>
        </p:nvSpPr>
        <p:spPr/>
        <p:txBody>
          <a:bodyPr/>
          <a:lstStyle/>
          <a:p>
            <a:fld id="{66B42F8C-5F73-428C-952A-836846B0AFE9}" type="slidenum">
              <a:rPr lang="en-US" smtClean="0"/>
              <a:t>‹#›</a:t>
            </a:fld>
            <a:endParaRPr lang="en-US"/>
          </a:p>
        </p:txBody>
      </p:sp>
    </p:spTree>
    <p:extLst>
      <p:ext uri="{BB962C8B-B14F-4D97-AF65-F5344CB8AC3E}">
        <p14:creationId xmlns:p14="http://schemas.microsoft.com/office/powerpoint/2010/main" val="1019906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80F94-905D-8BB5-4924-53A3529A43A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195ACA1-EC4B-01A0-EBC2-B0D9C2B10F8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2EC8BE1-CCDB-77F6-1663-330209C69FC6}"/>
              </a:ext>
            </a:extLst>
          </p:cNvPr>
          <p:cNvSpPr>
            <a:spLocks noGrp="1"/>
          </p:cNvSpPr>
          <p:nvPr>
            <p:ph type="dt" sz="half" idx="10"/>
          </p:nvPr>
        </p:nvSpPr>
        <p:spPr/>
        <p:txBody>
          <a:bodyPr/>
          <a:lstStyle/>
          <a:p>
            <a:fld id="{7ACFA859-88A9-4268-87CC-A3B17FB53CD7}" type="datetimeFigureOut">
              <a:rPr lang="en-US" smtClean="0"/>
              <a:t>3/26/2025</a:t>
            </a:fld>
            <a:endParaRPr lang="en-US"/>
          </a:p>
        </p:txBody>
      </p:sp>
      <p:sp>
        <p:nvSpPr>
          <p:cNvPr id="5" name="Footer Placeholder 4">
            <a:extLst>
              <a:ext uri="{FF2B5EF4-FFF2-40B4-BE49-F238E27FC236}">
                <a16:creationId xmlns:a16="http://schemas.microsoft.com/office/drawing/2014/main" id="{A32263F3-6931-F6FA-6AEB-C31DEF7D6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C75401-3A97-283E-EA6E-245B43ABDB25}"/>
              </a:ext>
            </a:extLst>
          </p:cNvPr>
          <p:cNvSpPr>
            <a:spLocks noGrp="1"/>
          </p:cNvSpPr>
          <p:nvPr>
            <p:ph type="sldNum" sz="quarter" idx="12"/>
          </p:nvPr>
        </p:nvSpPr>
        <p:spPr/>
        <p:txBody>
          <a:bodyPr/>
          <a:lstStyle/>
          <a:p>
            <a:fld id="{66B42F8C-5F73-428C-952A-836846B0AFE9}" type="slidenum">
              <a:rPr lang="en-US" smtClean="0"/>
              <a:t>‹#›</a:t>
            </a:fld>
            <a:endParaRPr lang="en-US"/>
          </a:p>
        </p:txBody>
      </p:sp>
    </p:spTree>
    <p:extLst>
      <p:ext uri="{BB962C8B-B14F-4D97-AF65-F5344CB8AC3E}">
        <p14:creationId xmlns:p14="http://schemas.microsoft.com/office/powerpoint/2010/main" val="667548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13F329-D428-E084-6CF1-17C0EE64C1E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A927AEE-D7F3-04A7-96AC-26C26BA79A1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048704E-5C5D-8FC8-739B-EA0E268DD60C}"/>
              </a:ext>
            </a:extLst>
          </p:cNvPr>
          <p:cNvSpPr>
            <a:spLocks noGrp="1"/>
          </p:cNvSpPr>
          <p:nvPr>
            <p:ph type="dt" sz="half" idx="10"/>
          </p:nvPr>
        </p:nvSpPr>
        <p:spPr/>
        <p:txBody>
          <a:bodyPr/>
          <a:lstStyle/>
          <a:p>
            <a:fld id="{7ACFA859-88A9-4268-87CC-A3B17FB53CD7}" type="datetimeFigureOut">
              <a:rPr lang="en-US" smtClean="0"/>
              <a:t>3/26/2025</a:t>
            </a:fld>
            <a:endParaRPr lang="en-US"/>
          </a:p>
        </p:txBody>
      </p:sp>
      <p:sp>
        <p:nvSpPr>
          <p:cNvPr id="5" name="Footer Placeholder 4">
            <a:extLst>
              <a:ext uri="{FF2B5EF4-FFF2-40B4-BE49-F238E27FC236}">
                <a16:creationId xmlns:a16="http://schemas.microsoft.com/office/drawing/2014/main" id="{AD8D1A32-A8A1-E193-7FBF-C0E1DC8DD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8387C-EC41-E5D5-02AE-79188734421E}"/>
              </a:ext>
            </a:extLst>
          </p:cNvPr>
          <p:cNvSpPr>
            <a:spLocks noGrp="1"/>
          </p:cNvSpPr>
          <p:nvPr>
            <p:ph type="sldNum" sz="quarter" idx="12"/>
          </p:nvPr>
        </p:nvSpPr>
        <p:spPr/>
        <p:txBody>
          <a:bodyPr/>
          <a:lstStyle/>
          <a:p>
            <a:fld id="{66B42F8C-5F73-428C-952A-836846B0AFE9}" type="slidenum">
              <a:rPr lang="en-US" smtClean="0"/>
              <a:t>‹#›</a:t>
            </a:fld>
            <a:endParaRPr lang="en-US"/>
          </a:p>
        </p:txBody>
      </p:sp>
    </p:spTree>
    <p:extLst>
      <p:ext uri="{BB962C8B-B14F-4D97-AF65-F5344CB8AC3E}">
        <p14:creationId xmlns:p14="http://schemas.microsoft.com/office/powerpoint/2010/main" val="2524388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B4D32-E08A-EAE7-6C2D-EE1298B9712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4997CB1-762F-18E6-5C21-A547BB43057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0D1E9FB-FA80-0DBF-2F0F-B254AE4A7434}"/>
              </a:ext>
            </a:extLst>
          </p:cNvPr>
          <p:cNvSpPr>
            <a:spLocks noGrp="1"/>
          </p:cNvSpPr>
          <p:nvPr>
            <p:ph type="dt" sz="half" idx="10"/>
          </p:nvPr>
        </p:nvSpPr>
        <p:spPr/>
        <p:txBody>
          <a:bodyPr/>
          <a:lstStyle/>
          <a:p>
            <a:fld id="{7ACFA859-88A9-4268-87CC-A3B17FB53CD7}" type="datetimeFigureOut">
              <a:rPr lang="en-US" smtClean="0"/>
              <a:t>3/26/2025</a:t>
            </a:fld>
            <a:endParaRPr lang="en-US"/>
          </a:p>
        </p:txBody>
      </p:sp>
      <p:sp>
        <p:nvSpPr>
          <p:cNvPr id="5" name="Footer Placeholder 4">
            <a:extLst>
              <a:ext uri="{FF2B5EF4-FFF2-40B4-BE49-F238E27FC236}">
                <a16:creationId xmlns:a16="http://schemas.microsoft.com/office/drawing/2014/main" id="{5827ED21-A0FF-670D-257F-BBE37159A0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7EFF8A-26C3-8628-8110-4822108DA7CB}"/>
              </a:ext>
            </a:extLst>
          </p:cNvPr>
          <p:cNvSpPr>
            <a:spLocks noGrp="1"/>
          </p:cNvSpPr>
          <p:nvPr>
            <p:ph type="sldNum" sz="quarter" idx="12"/>
          </p:nvPr>
        </p:nvSpPr>
        <p:spPr/>
        <p:txBody>
          <a:bodyPr/>
          <a:lstStyle/>
          <a:p>
            <a:fld id="{66B42F8C-5F73-428C-952A-836846B0AFE9}" type="slidenum">
              <a:rPr lang="en-US" smtClean="0"/>
              <a:t>‹#›</a:t>
            </a:fld>
            <a:endParaRPr lang="en-US"/>
          </a:p>
        </p:txBody>
      </p:sp>
    </p:spTree>
    <p:extLst>
      <p:ext uri="{BB962C8B-B14F-4D97-AF65-F5344CB8AC3E}">
        <p14:creationId xmlns:p14="http://schemas.microsoft.com/office/powerpoint/2010/main" val="922920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F894-2795-A0AE-3465-499DBD51389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7478997-EDE2-C9A6-53C9-B552ED20DF6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C9BFAA0-9BD5-DB5D-BE67-E188AC895A02}"/>
              </a:ext>
            </a:extLst>
          </p:cNvPr>
          <p:cNvSpPr>
            <a:spLocks noGrp="1"/>
          </p:cNvSpPr>
          <p:nvPr>
            <p:ph type="dt" sz="half" idx="10"/>
          </p:nvPr>
        </p:nvSpPr>
        <p:spPr/>
        <p:txBody>
          <a:bodyPr/>
          <a:lstStyle/>
          <a:p>
            <a:fld id="{7ACFA859-88A9-4268-87CC-A3B17FB53CD7}" type="datetimeFigureOut">
              <a:rPr lang="en-US" smtClean="0"/>
              <a:t>3/26/2025</a:t>
            </a:fld>
            <a:endParaRPr lang="en-US"/>
          </a:p>
        </p:txBody>
      </p:sp>
      <p:sp>
        <p:nvSpPr>
          <p:cNvPr id="5" name="Footer Placeholder 4">
            <a:extLst>
              <a:ext uri="{FF2B5EF4-FFF2-40B4-BE49-F238E27FC236}">
                <a16:creationId xmlns:a16="http://schemas.microsoft.com/office/drawing/2014/main" id="{FDA0614B-FE66-4437-DBCE-CF16CF4D4E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2CE70-E439-9346-DD40-CC6F874A6F28}"/>
              </a:ext>
            </a:extLst>
          </p:cNvPr>
          <p:cNvSpPr>
            <a:spLocks noGrp="1"/>
          </p:cNvSpPr>
          <p:nvPr>
            <p:ph type="sldNum" sz="quarter" idx="12"/>
          </p:nvPr>
        </p:nvSpPr>
        <p:spPr/>
        <p:txBody>
          <a:bodyPr/>
          <a:lstStyle/>
          <a:p>
            <a:fld id="{66B42F8C-5F73-428C-952A-836846B0AFE9}" type="slidenum">
              <a:rPr lang="en-US" smtClean="0"/>
              <a:t>‹#›</a:t>
            </a:fld>
            <a:endParaRPr lang="en-US"/>
          </a:p>
        </p:txBody>
      </p:sp>
    </p:spTree>
    <p:extLst>
      <p:ext uri="{BB962C8B-B14F-4D97-AF65-F5344CB8AC3E}">
        <p14:creationId xmlns:p14="http://schemas.microsoft.com/office/powerpoint/2010/main" val="2280515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EA206-577F-0DB4-BF67-FCD1D2FE58E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AA1B5E4-A10F-3089-6455-53DDC41767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C55429B-A7D5-4134-79C2-FA21644695E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4C6C86F-F28D-BF35-8190-8B63AC35F70F}"/>
              </a:ext>
            </a:extLst>
          </p:cNvPr>
          <p:cNvSpPr>
            <a:spLocks noGrp="1"/>
          </p:cNvSpPr>
          <p:nvPr>
            <p:ph type="dt" sz="half" idx="10"/>
          </p:nvPr>
        </p:nvSpPr>
        <p:spPr/>
        <p:txBody>
          <a:bodyPr/>
          <a:lstStyle/>
          <a:p>
            <a:fld id="{7ACFA859-88A9-4268-87CC-A3B17FB53CD7}" type="datetimeFigureOut">
              <a:rPr lang="en-US" smtClean="0"/>
              <a:t>3/26/2025</a:t>
            </a:fld>
            <a:endParaRPr lang="en-US"/>
          </a:p>
        </p:txBody>
      </p:sp>
      <p:sp>
        <p:nvSpPr>
          <p:cNvPr id="6" name="Footer Placeholder 5">
            <a:extLst>
              <a:ext uri="{FF2B5EF4-FFF2-40B4-BE49-F238E27FC236}">
                <a16:creationId xmlns:a16="http://schemas.microsoft.com/office/drawing/2014/main" id="{8BC5AA00-9469-AF41-D63F-08B9EFB04B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85E44F-1C25-F2AA-357F-D72302BD8049}"/>
              </a:ext>
            </a:extLst>
          </p:cNvPr>
          <p:cNvSpPr>
            <a:spLocks noGrp="1"/>
          </p:cNvSpPr>
          <p:nvPr>
            <p:ph type="sldNum" sz="quarter" idx="12"/>
          </p:nvPr>
        </p:nvSpPr>
        <p:spPr/>
        <p:txBody>
          <a:bodyPr/>
          <a:lstStyle/>
          <a:p>
            <a:fld id="{66B42F8C-5F73-428C-952A-836846B0AFE9}" type="slidenum">
              <a:rPr lang="en-US" smtClean="0"/>
              <a:t>‹#›</a:t>
            </a:fld>
            <a:endParaRPr lang="en-US"/>
          </a:p>
        </p:txBody>
      </p:sp>
    </p:spTree>
    <p:extLst>
      <p:ext uri="{BB962C8B-B14F-4D97-AF65-F5344CB8AC3E}">
        <p14:creationId xmlns:p14="http://schemas.microsoft.com/office/powerpoint/2010/main" val="3209756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3E7FE-8402-C21E-992A-D80E4F77490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63F1F8D-78E4-6F47-C853-A8D211653E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464E5E0-471E-02E1-3F92-4FD92CF5AA8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1852E6F-0640-EED2-DB82-7EB9AF3CDB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E918AEE-F6E1-A873-CA03-248CE9C8993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30BE1F1-B9E5-4CD9-11E1-E4889D916539}"/>
              </a:ext>
            </a:extLst>
          </p:cNvPr>
          <p:cNvSpPr>
            <a:spLocks noGrp="1"/>
          </p:cNvSpPr>
          <p:nvPr>
            <p:ph type="dt" sz="half" idx="10"/>
          </p:nvPr>
        </p:nvSpPr>
        <p:spPr/>
        <p:txBody>
          <a:bodyPr/>
          <a:lstStyle/>
          <a:p>
            <a:fld id="{7ACFA859-88A9-4268-87CC-A3B17FB53CD7}" type="datetimeFigureOut">
              <a:rPr lang="en-US" smtClean="0"/>
              <a:t>3/26/2025</a:t>
            </a:fld>
            <a:endParaRPr lang="en-US"/>
          </a:p>
        </p:txBody>
      </p:sp>
      <p:sp>
        <p:nvSpPr>
          <p:cNvPr id="8" name="Footer Placeholder 7">
            <a:extLst>
              <a:ext uri="{FF2B5EF4-FFF2-40B4-BE49-F238E27FC236}">
                <a16:creationId xmlns:a16="http://schemas.microsoft.com/office/drawing/2014/main" id="{B58B2959-8931-A22C-D4AB-244021E439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07F474-9F5B-12DE-3EDE-FE9CDBD023CF}"/>
              </a:ext>
            </a:extLst>
          </p:cNvPr>
          <p:cNvSpPr>
            <a:spLocks noGrp="1"/>
          </p:cNvSpPr>
          <p:nvPr>
            <p:ph type="sldNum" sz="quarter" idx="12"/>
          </p:nvPr>
        </p:nvSpPr>
        <p:spPr/>
        <p:txBody>
          <a:bodyPr/>
          <a:lstStyle/>
          <a:p>
            <a:fld id="{66B42F8C-5F73-428C-952A-836846B0AFE9}" type="slidenum">
              <a:rPr lang="en-US" smtClean="0"/>
              <a:t>‹#›</a:t>
            </a:fld>
            <a:endParaRPr lang="en-US"/>
          </a:p>
        </p:txBody>
      </p:sp>
    </p:spTree>
    <p:extLst>
      <p:ext uri="{BB962C8B-B14F-4D97-AF65-F5344CB8AC3E}">
        <p14:creationId xmlns:p14="http://schemas.microsoft.com/office/powerpoint/2010/main" val="2901663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A3E9B-F156-E2C7-6709-736707F091E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C5C1C8F-675D-0115-9FFF-B1F080BF953F}"/>
              </a:ext>
            </a:extLst>
          </p:cNvPr>
          <p:cNvSpPr>
            <a:spLocks noGrp="1"/>
          </p:cNvSpPr>
          <p:nvPr>
            <p:ph type="dt" sz="half" idx="10"/>
          </p:nvPr>
        </p:nvSpPr>
        <p:spPr/>
        <p:txBody>
          <a:bodyPr/>
          <a:lstStyle/>
          <a:p>
            <a:fld id="{7ACFA859-88A9-4268-87CC-A3B17FB53CD7}" type="datetimeFigureOut">
              <a:rPr lang="en-US" smtClean="0"/>
              <a:t>3/26/2025</a:t>
            </a:fld>
            <a:endParaRPr lang="en-US"/>
          </a:p>
        </p:txBody>
      </p:sp>
      <p:sp>
        <p:nvSpPr>
          <p:cNvPr id="4" name="Footer Placeholder 3">
            <a:extLst>
              <a:ext uri="{FF2B5EF4-FFF2-40B4-BE49-F238E27FC236}">
                <a16:creationId xmlns:a16="http://schemas.microsoft.com/office/drawing/2014/main" id="{84418100-21F7-C4FA-249B-EF67F57294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6CBC19-1B73-6167-4D60-1A731FECE76A}"/>
              </a:ext>
            </a:extLst>
          </p:cNvPr>
          <p:cNvSpPr>
            <a:spLocks noGrp="1"/>
          </p:cNvSpPr>
          <p:nvPr>
            <p:ph type="sldNum" sz="quarter" idx="12"/>
          </p:nvPr>
        </p:nvSpPr>
        <p:spPr/>
        <p:txBody>
          <a:bodyPr/>
          <a:lstStyle/>
          <a:p>
            <a:fld id="{66B42F8C-5F73-428C-952A-836846B0AFE9}" type="slidenum">
              <a:rPr lang="en-US" smtClean="0"/>
              <a:t>‹#›</a:t>
            </a:fld>
            <a:endParaRPr lang="en-US"/>
          </a:p>
        </p:txBody>
      </p:sp>
    </p:spTree>
    <p:extLst>
      <p:ext uri="{BB962C8B-B14F-4D97-AF65-F5344CB8AC3E}">
        <p14:creationId xmlns:p14="http://schemas.microsoft.com/office/powerpoint/2010/main" val="8846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7C837F-B89F-0FD5-EDB4-A3F96EEFB4CD}"/>
              </a:ext>
            </a:extLst>
          </p:cNvPr>
          <p:cNvSpPr>
            <a:spLocks noGrp="1"/>
          </p:cNvSpPr>
          <p:nvPr>
            <p:ph type="dt" sz="half" idx="10"/>
          </p:nvPr>
        </p:nvSpPr>
        <p:spPr/>
        <p:txBody>
          <a:bodyPr/>
          <a:lstStyle/>
          <a:p>
            <a:fld id="{7ACFA859-88A9-4268-87CC-A3B17FB53CD7}" type="datetimeFigureOut">
              <a:rPr lang="en-US" smtClean="0"/>
              <a:t>3/26/2025</a:t>
            </a:fld>
            <a:endParaRPr lang="en-US"/>
          </a:p>
        </p:txBody>
      </p:sp>
      <p:sp>
        <p:nvSpPr>
          <p:cNvPr id="3" name="Footer Placeholder 2">
            <a:extLst>
              <a:ext uri="{FF2B5EF4-FFF2-40B4-BE49-F238E27FC236}">
                <a16:creationId xmlns:a16="http://schemas.microsoft.com/office/drawing/2014/main" id="{E6F69B9C-ADBB-8BF7-9AB6-519772B892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1D01E1-ED90-D201-B9E8-060F34A8943C}"/>
              </a:ext>
            </a:extLst>
          </p:cNvPr>
          <p:cNvSpPr>
            <a:spLocks noGrp="1"/>
          </p:cNvSpPr>
          <p:nvPr>
            <p:ph type="sldNum" sz="quarter" idx="12"/>
          </p:nvPr>
        </p:nvSpPr>
        <p:spPr/>
        <p:txBody>
          <a:bodyPr/>
          <a:lstStyle/>
          <a:p>
            <a:fld id="{66B42F8C-5F73-428C-952A-836846B0AFE9}" type="slidenum">
              <a:rPr lang="en-US" smtClean="0"/>
              <a:t>‹#›</a:t>
            </a:fld>
            <a:endParaRPr lang="en-US"/>
          </a:p>
        </p:txBody>
      </p:sp>
    </p:spTree>
    <p:extLst>
      <p:ext uri="{BB962C8B-B14F-4D97-AF65-F5344CB8AC3E}">
        <p14:creationId xmlns:p14="http://schemas.microsoft.com/office/powerpoint/2010/main" val="3081823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19BEF-AD34-4D39-E359-2F2A32AECA5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41A1120-5613-D50D-ADFA-21FBC62D04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6D69C5E-F743-2CA1-605B-D07D7F480C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6DC68D0-10CC-7115-6A4E-3170EB95CB55}"/>
              </a:ext>
            </a:extLst>
          </p:cNvPr>
          <p:cNvSpPr>
            <a:spLocks noGrp="1"/>
          </p:cNvSpPr>
          <p:nvPr>
            <p:ph type="dt" sz="half" idx="10"/>
          </p:nvPr>
        </p:nvSpPr>
        <p:spPr/>
        <p:txBody>
          <a:bodyPr/>
          <a:lstStyle/>
          <a:p>
            <a:fld id="{7ACFA859-88A9-4268-87CC-A3B17FB53CD7}" type="datetimeFigureOut">
              <a:rPr lang="en-US" smtClean="0"/>
              <a:t>3/26/2025</a:t>
            </a:fld>
            <a:endParaRPr lang="en-US"/>
          </a:p>
        </p:txBody>
      </p:sp>
      <p:sp>
        <p:nvSpPr>
          <p:cNvPr id="6" name="Footer Placeholder 5">
            <a:extLst>
              <a:ext uri="{FF2B5EF4-FFF2-40B4-BE49-F238E27FC236}">
                <a16:creationId xmlns:a16="http://schemas.microsoft.com/office/drawing/2014/main" id="{39E94B32-6D7C-7483-AA5A-FFABA48FD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0DD87-069F-EFCC-3C98-D138D4DEE559}"/>
              </a:ext>
            </a:extLst>
          </p:cNvPr>
          <p:cNvSpPr>
            <a:spLocks noGrp="1"/>
          </p:cNvSpPr>
          <p:nvPr>
            <p:ph type="sldNum" sz="quarter" idx="12"/>
          </p:nvPr>
        </p:nvSpPr>
        <p:spPr/>
        <p:txBody>
          <a:bodyPr/>
          <a:lstStyle/>
          <a:p>
            <a:fld id="{66B42F8C-5F73-428C-952A-836846B0AFE9}" type="slidenum">
              <a:rPr lang="en-US" smtClean="0"/>
              <a:t>‹#›</a:t>
            </a:fld>
            <a:endParaRPr lang="en-US"/>
          </a:p>
        </p:txBody>
      </p:sp>
    </p:spTree>
    <p:extLst>
      <p:ext uri="{BB962C8B-B14F-4D97-AF65-F5344CB8AC3E}">
        <p14:creationId xmlns:p14="http://schemas.microsoft.com/office/powerpoint/2010/main" val="3169389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3CB21-217B-D9A9-7234-20482DE90F6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B713AD7-3925-3C9F-3E86-9A99F7F6E1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30F33D-A170-6EC8-16C3-1DE6AAF92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EA9E0F6-56CB-097C-D212-D7133B7F4B10}"/>
              </a:ext>
            </a:extLst>
          </p:cNvPr>
          <p:cNvSpPr>
            <a:spLocks noGrp="1"/>
          </p:cNvSpPr>
          <p:nvPr>
            <p:ph type="dt" sz="half" idx="10"/>
          </p:nvPr>
        </p:nvSpPr>
        <p:spPr/>
        <p:txBody>
          <a:bodyPr/>
          <a:lstStyle/>
          <a:p>
            <a:fld id="{7ACFA859-88A9-4268-87CC-A3B17FB53CD7}" type="datetimeFigureOut">
              <a:rPr lang="en-US" smtClean="0"/>
              <a:t>3/26/2025</a:t>
            </a:fld>
            <a:endParaRPr lang="en-US"/>
          </a:p>
        </p:txBody>
      </p:sp>
      <p:sp>
        <p:nvSpPr>
          <p:cNvPr id="6" name="Footer Placeholder 5">
            <a:extLst>
              <a:ext uri="{FF2B5EF4-FFF2-40B4-BE49-F238E27FC236}">
                <a16:creationId xmlns:a16="http://schemas.microsoft.com/office/drawing/2014/main" id="{2CE39BF8-FB45-0112-7DC1-79CABA69DE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8311AA-A23D-06FB-A5A7-D8DADA592076}"/>
              </a:ext>
            </a:extLst>
          </p:cNvPr>
          <p:cNvSpPr>
            <a:spLocks noGrp="1"/>
          </p:cNvSpPr>
          <p:nvPr>
            <p:ph type="sldNum" sz="quarter" idx="12"/>
          </p:nvPr>
        </p:nvSpPr>
        <p:spPr/>
        <p:txBody>
          <a:bodyPr/>
          <a:lstStyle/>
          <a:p>
            <a:fld id="{66B42F8C-5F73-428C-952A-836846B0AFE9}" type="slidenum">
              <a:rPr lang="en-US" smtClean="0"/>
              <a:t>‹#›</a:t>
            </a:fld>
            <a:endParaRPr lang="en-US"/>
          </a:p>
        </p:txBody>
      </p:sp>
    </p:spTree>
    <p:extLst>
      <p:ext uri="{BB962C8B-B14F-4D97-AF65-F5344CB8AC3E}">
        <p14:creationId xmlns:p14="http://schemas.microsoft.com/office/powerpoint/2010/main" val="4178647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9E09B4-C73B-A16B-54CC-188F0F649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A8FAF8F-D4A7-906E-41ED-213314FDD8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A00D23A-CC4F-FB60-4E01-712EB96FCF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ACFA859-88A9-4268-87CC-A3B17FB53CD7}" type="datetimeFigureOut">
              <a:rPr lang="en-US" smtClean="0"/>
              <a:t>3/26/2025</a:t>
            </a:fld>
            <a:endParaRPr lang="en-US"/>
          </a:p>
        </p:txBody>
      </p:sp>
      <p:sp>
        <p:nvSpPr>
          <p:cNvPr id="5" name="Footer Placeholder 4">
            <a:extLst>
              <a:ext uri="{FF2B5EF4-FFF2-40B4-BE49-F238E27FC236}">
                <a16:creationId xmlns:a16="http://schemas.microsoft.com/office/drawing/2014/main" id="{1A8B6EF4-533C-3479-E681-D169701D5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2BFCED6-4E25-6C5F-5666-23DE8E41DA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6B42F8C-5F73-428C-952A-836846B0AFE9}" type="slidenum">
              <a:rPr lang="en-US" smtClean="0"/>
              <a:t>‹#›</a:t>
            </a:fld>
            <a:endParaRPr lang="en-US"/>
          </a:p>
        </p:txBody>
      </p:sp>
    </p:spTree>
    <p:extLst>
      <p:ext uri="{BB962C8B-B14F-4D97-AF65-F5344CB8AC3E}">
        <p14:creationId xmlns:p14="http://schemas.microsoft.com/office/powerpoint/2010/main" val="3762524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8.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4.png"/><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10" Type="http://schemas.openxmlformats.org/officeDocument/2006/relationships/image" Target="../media/image76.png"/><Relationship Id="rId4" Type="http://schemas.openxmlformats.org/officeDocument/2006/relationships/image" Target="../media/image70.png"/><Relationship Id="rId9" Type="http://schemas.openxmlformats.org/officeDocument/2006/relationships/image" Target="../media/image75.png"/></Relationships>
</file>

<file path=ppt/slides/_rels/slide2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3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5" Type="http://schemas.openxmlformats.org/officeDocument/2006/relationships/image" Target="../media/image88.png"/><Relationship Id="rId4" Type="http://schemas.openxmlformats.org/officeDocument/2006/relationships/image" Target="../media/image87.png"/></Relationships>
</file>

<file path=ppt/slides/_rels/slide3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008A31E3-C541-3127-6943-BC004CEE8E5D}"/>
              </a:ext>
            </a:extLst>
          </p:cNvPr>
          <p:cNvPicPr>
            <a:picLocks noChangeAspect="1"/>
          </p:cNvPicPr>
          <p:nvPr/>
        </p:nvPicPr>
        <p:blipFill>
          <a:blip r:embed="rId2"/>
          <a:stretch>
            <a:fillRect/>
          </a:stretch>
        </p:blipFill>
        <p:spPr>
          <a:xfrm>
            <a:off x="7620000" y="0"/>
            <a:ext cx="4572000" cy="6858000"/>
          </a:xfrm>
          <a:prstGeom prst="rect">
            <a:avLst/>
          </a:prstGeom>
        </p:spPr>
      </p:pic>
      <p:pic>
        <p:nvPicPr>
          <p:cNvPr id="5" name="Image 1" descr="preencoded.png">
            <a:extLst>
              <a:ext uri="{FF2B5EF4-FFF2-40B4-BE49-F238E27FC236}">
                <a16:creationId xmlns:a16="http://schemas.microsoft.com/office/drawing/2014/main" id="{F90793A5-F8BE-C8B6-E753-58C3D7F30887}"/>
              </a:ext>
            </a:extLst>
          </p:cNvPr>
          <p:cNvPicPr>
            <a:picLocks noChangeAspect="1"/>
          </p:cNvPicPr>
          <p:nvPr/>
        </p:nvPicPr>
        <p:blipFill>
          <a:blip r:embed="rId3"/>
          <a:stretch>
            <a:fillRect/>
          </a:stretch>
        </p:blipFill>
        <p:spPr>
          <a:xfrm>
            <a:off x="661492" y="558999"/>
            <a:ext cx="1680170" cy="1355328"/>
          </a:xfrm>
          <a:prstGeom prst="rect">
            <a:avLst/>
          </a:prstGeom>
        </p:spPr>
      </p:pic>
      <p:sp>
        <p:nvSpPr>
          <p:cNvPr id="6" name="Text 0">
            <a:extLst>
              <a:ext uri="{FF2B5EF4-FFF2-40B4-BE49-F238E27FC236}">
                <a16:creationId xmlns:a16="http://schemas.microsoft.com/office/drawing/2014/main" id="{94A30E13-AB35-3FF8-E4AD-33A154EBFF9A}"/>
              </a:ext>
            </a:extLst>
          </p:cNvPr>
          <p:cNvSpPr/>
          <p:nvPr/>
        </p:nvSpPr>
        <p:spPr>
          <a:xfrm>
            <a:off x="661492" y="2126953"/>
            <a:ext cx="6297018" cy="302419"/>
          </a:xfrm>
          <a:prstGeom prst="rect">
            <a:avLst/>
          </a:prstGeom>
          <a:noFill/>
          <a:ln/>
        </p:spPr>
        <p:txBody>
          <a:bodyPr wrap="none" lIns="0" tIns="0" rIns="0" bIns="0" rtlCol="0" anchor="t"/>
          <a:lstStyle/>
          <a:p>
            <a:pPr algn="ctr">
              <a:lnSpc>
                <a:spcPts val="2375"/>
              </a:lnSpc>
            </a:pPr>
            <a:r>
              <a:rPr lang="en-US" sz="1458" dirty="0">
                <a:solidFill>
                  <a:srgbClr val="272525"/>
                </a:solidFill>
                <a:latin typeface="Inter" pitchFamily="34" charset="0"/>
                <a:ea typeface="Inter" pitchFamily="34" charset="-122"/>
                <a:cs typeface="Inter" pitchFamily="34" charset="-120"/>
              </a:rPr>
              <a:t>ĐỒ ÁN CUỐI KÌ 2</a:t>
            </a:r>
            <a:endParaRPr lang="en-US" sz="1458" dirty="0"/>
          </a:p>
        </p:txBody>
      </p:sp>
      <p:sp>
        <p:nvSpPr>
          <p:cNvPr id="7" name="Text 1">
            <a:extLst>
              <a:ext uri="{FF2B5EF4-FFF2-40B4-BE49-F238E27FC236}">
                <a16:creationId xmlns:a16="http://schemas.microsoft.com/office/drawing/2014/main" id="{80C75100-C4AF-0E50-7028-2FCD92B08FDA}"/>
              </a:ext>
            </a:extLst>
          </p:cNvPr>
          <p:cNvSpPr/>
          <p:nvPr/>
        </p:nvSpPr>
        <p:spPr>
          <a:xfrm>
            <a:off x="661492" y="2712839"/>
            <a:ext cx="5912247" cy="496193"/>
          </a:xfrm>
          <a:prstGeom prst="rect">
            <a:avLst/>
          </a:prstGeom>
          <a:noFill/>
          <a:ln/>
        </p:spPr>
        <p:txBody>
          <a:bodyPr wrap="none" lIns="0" tIns="0" rIns="0" bIns="0" rtlCol="0" anchor="t"/>
          <a:lstStyle/>
          <a:p>
            <a:pPr>
              <a:lnSpc>
                <a:spcPts val="3875"/>
              </a:lnSpc>
            </a:pPr>
            <a:r>
              <a:rPr lang="en-US" sz="3125" b="1" dirty="0">
                <a:solidFill>
                  <a:srgbClr val="000000"/>
                </a:solidFill>
                <a:latin typeface="Petrona Bold" pitchFamily="34" charset="0"/>
                <a:ea typeface="Petrona Bold" pitchFamily="34" charset="-122"/>
                <a:cs typeface="Petrona Bold" pitchFamily="34" charset="-120"/>
              </a:rPr>
              <a:t>COLD STORAGE MANAGEMENT</a:t>
            </a:r>
            <a:endParaRPr lang="en-US" sz="3125" dirty="0"/>
          </a:p>
        </p:txBody>
      </p:sp>
      <p:sp>
        <p:nvSpPr>
          <p:cNvPr id="8" name="Text 2">
            <a:extLst>
              <a:ext uri="{FF2B5EF4-FFF2-40B4-BE49-F238E27FC236}">
                <a16:creationId xmlns:a16="http://schemas.microsoft.com/office/drawing/2014/main" id="{70E99B61-B029-1BD5-FCC0-94EF8673192B}"/>
              </a:ext>
            </a:extLst>
          </p:cNvPr>
          <p:cNvSpPr/>
          <p:nvPr/>
        </p:nvSpPr>
        <p:spPr>
          <a:xfrm>
            <a:off x="661492" y="3492501"/>
            <a:ext cx="6297018"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GVHD: Thầy TRƯƠNG HUY HOÀNG</a:t>
            </a:r>
            <a:endParaRPr lang="en-US" sz="1458" dirty="0"/>
          </a:p>
        </p:txBody>
      </p:sp>
      <p:sp>
        <p:nvSpPr>
          <p:cNvPr id="9" name="Text 3">
            <a:extLst>
              <a:ext uri="{FF2B5EF4-FFF2-40B4-BE49-F238E27FC236}">
                <a16:creationId xmlns:a16="http://schemas.microsoft.com/office/drawing/2014/main" id="{947DFC52-8D77-B7D6-0D44-07099521621C}"/>
              </a:ext>
            </a:extLst>
          </p:cNvPr>
          <p:cNvSpPr/>
          <p:nvPr/>
        </p:nvSpPr>
        <p:spPr>
          <a:xfrm>
            <a:off x="661492" y="4007545"/>
            <a:ext cx="6297018"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SVTH:</a:t>
            </a:r>
            <a:endParaRPr lang="en-US" sz="1458" dirty="0"/>
          </a:p>
        </p:txBody>
      </p:sp>
      <p:sp>
        <p:nvSpPr>
          <p:cNvPr id="10" name="Text 4">
            <a:extLst>
              <a:ext uri="{FF2B5EF4-FFF2-40B4-BE49-F238E27FC236}">
                <a16:creationId xmlns:a16="http://schemas.microsoft.com/office/drawing/2014/main" id="{8D1DA0E6-7464-0191-1B53-E91DFE06A7F3}"/>
              </a:ext>
            </a:extLst>
          </p:cNvPr>
          <p:cNvSpPr/>
          <p:nvPr/>
        </p:nvSpPr>
        <p:spPr>
          <a:xfrm>
            <a:off x="661492" y="4522590"/>
            <a:ext cx="6297018"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272525"/>
                </a:solidFill>
                <a:latin typeface="Inter" pitchFamily="34" charset="0"/>
                <a:ea typeface="Inter" pitchFamily="34" charset="-122"/>
                <a:cs typeface="Inter" pitchFamily="34" charset="-120"/>
              </a:rPr>
              <a:t>NGUYỄN HOÀNG TÂM: JK-ENR-HA-11592</a:t>
            </a:r>
            <a:endParaRPr lang="en-US" sz="1458" dirty="0"/>
          </a:p>
        </p:txBody>
      </p:sp>
      <p:sp>
        <p:nvSpPr>
          <p:cNvPr id="11" name="Text 5">
            <a:extLst>
              <a:ext uri="{FF2B5EF4-FFF2-40B4-BE49-F238E27FC236}">
                <a16:creationId xmlns:a16="http://schemas.microsoft.com/office/drawing/2014/main" id="{DE315F65-E6DC-6A71-AED4-424CDFC3CE13}"/>
              </a:ext>
            </a:extLst>
          </p:cNvPr>
          <p:cNvSpPr/>
          <p:nvPr/>
        </p:nvSpPr>
        <p:spPr>
          <a:xfrm>
            <a:off x="661492" y="4891088"/>
            <a:ext cx="6297018"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272525"/>
                </a:solidFill>
                <a:latin typeface="Inter" pitchFamily="34" charset="0"/>
                <a:ea typeface="Inter" pitchFamily="34" charset="-122"/>
                <a:cs typeface="Inter" pitchFamily="34" charset="-120"/>
              </a:rPr>
              <a:t>HOÀNG GIA BẢO : JK-ENR-HA-11562</a:t>
            </a:r>
            <a:endParaRPr lang="en-US" sz="1458" dirty="0"/>
          </a:p>
        </p:txBody>
      </p:sp>
      <p:sp>
        <p:nvSpPr>
          <p:cNvPr id="12" name="Text 6">
            <a:extLst>
              <a:ext uri="{FF2B5EF4-FFF2-40B4-BE49-F238E27FC236}">
                <a16:creationId xmlns:a16="http://schemas.microsoft.com/office/drawing/2014/main" id="{91868745-E525-A698-DB05-C327054F8C25}"/>
              </a:ext>
            </a:extLst>
          </p:cNvPr>
          <p:cNvSpPr/>
          <p:nvPr/>
        </p:nvSpPr>
        <p:spPr>
          <a:xfrm>
            <a:off x="661492" y="5259586"/>
            <a:ext cx="6297018"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272525"/>
                </a:solidFill>
                <a:latin typeface="Inter" pitchFamily="34" charset="0"/>
                <a:ea typeface="Inter" pitchFamily="34" charset="-122"/>
                <a:cs typeface="Inter" pitchFamily="34" charset="-120"/>
              </a:rPr>
              <a:t>NGUYỄN HUY : JK-ENR-HA-11558</a:t>
            </a:r>
            <a:endParaRPr lang="en-US" sz="1458" dirty="0"/>
          </a:p>
        </p:txBody>
      </p:sp>
      <p:sp>
        <p:nvSpPr>
          <p:cNvPr id="13" name="Text 7">
            <a:extLst>
              <a:ext uri="{FF2B5EF4-FFF2-40B4-BE49-F238E27FC236}">
                <a16:creationId xmlns:a16="http://schemas.microsoft.com/office/drawing/2014/main" id="{CB8D8917-4722-C09A-6E5F-BF38274D5F01}"/>
              </a:ext>
            </a:extLst>
          </p:cNvPr>
          <p:cNvSpPr/>
          <p:nvPr/>
        </p:nvSpPr>
        <p:spPr>
          <a:xfrm>
            <a:off x="661492" y="5628085"/>
            <a:ext cx="6297018"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272525"/>
                </a:solidFill>
                <a:latin typeface="Inter" pitchFamily="34" charset="0"/>
                <a:ea typeface="Inter" pitchFamily="34" charset="-122"/>
                <a:cs typeface="Inter" pitchFamily="34" charset="-120"/>
              </a:rPr>
              <a:t>NGUYỄN ĐẮC HÀO : JK-ENR-HA-11549</a:t>
            </a:r>
            <a:endParaRPr lang="en-US" sz="1458" dirty="0"/>
          </a:p>
        </p:txBody>
      </p:sp>
      <p:sp>
        <p:nvSpPr>
          <p:cNvPr id="14" name="Text 8">
            <a:extLst>
              <a:ext uri="{FF2B5EF4-FFF2-40B4-BE49-F238E27FC236}">
                <a16:creationId xmlns:a16="http://schemas.microsoft.com/office/drawing/2014/main" id="{9FACF32A-2AFA-53EF-DBBB-0C11AFA24DA6}"/>
              </a:ext>
            </a:extLst>
          </p:cNvPr>
          <p:cNvSpPr/>
          <p:nvPr/>
        </p:nvSpPr>
        <p:spPr>
          <a:xfrm>
            <a:off x="661492" y="5996583"/>
            <a:ext cx="6297018"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272525"/>
                </a:solidFill>
                <a:latin typeface="Inter" pitchFamily="34" charset="0"/>
                <a:ea typeface="Inter" pitchFamily="34" charset="-122"/>
                <a:cs typeface="Inter" pitchFamily="34" charset="-120"/>
              </a:rPr>
              <a:t>NGUYỄN ANH QUÂN : JK-ENR-HA-11553</a:t>
            </a:r>
            <a:endParaRPr lang="en-US" sz="1458" dirty="0"/>
          </a:p>
        </p:txBody>
      </p:sp>
    </p:spTree>
    <p:extLst>
      <p:ext uri="{BB962C8B-B14F-4D97-AF65-F5344CB8AC3E}">
        <p14:creationId xmlns:p14="http://schemas.microsoft.com/office/powerpoint/2010/main" val="1743675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70367AB2-8FA8-39F1-ECE0-7FEEAD4FBB60}"/>
              </a:ext>
            </a:extLst>
          </p:cNvPr>
          <p:cNvPicPr>
            <a:picLocks noChangeAspect="1"/>
          </p:cNvPicPr>
          <p:nvPr/>
        </p:nvPicPr>
        <p:blipFill>
          <a:blip r:embed="rId2"/>
          <a:stretch>
            <a:fillRect/>
          </a:stretch>
        </p:blipFill>
        <p:spPr>
          <a:xfrm>
            <a:off x="7856240" y="1401465"/>
            <a:ext cx="4099421" cy="4055070"/>
          </a:xfrm>
          <a:prstGeom prst="rect">
            <a:avLst/>
          </a:prstGeom>
        </p:spPr>
      </p:pic>
      <p:sp>
        <p:nvSpPr>
          <p:cNvPr id="5" name="Text 0">
            <a:extLst>
              <a:ext uri="{FF2B5EF4-FFF2-40B4-BE49-F238E27FC236}">
                <a16:creationId xmlns:a16="http://schemas.microsoft.com/office/drawing/2014/main" id="{F6E28959-9217-0008-73A1-2A8E406AD230}"/>
              </a:ext>
            </a:extLst>
          </p:cNvPr>
          <p:cNvSpPr/>
          <p:nvPr/>
        </p:nvSpPr>
        <p:spPr>
          <a:xfrm>
            <a:off x="661492" y="563750"/>
            <a:ext cx="6297018" cy="1240433"/>
          </a:xfrm>
          <a:prstGeom prst="rect">
            <a:avLst/>
          </a:prstGeom>
          <a:noFill/>
          <a:ln/>
        </p:spPr>
        <p:txBody>
          <a:bodyPr wrap="squar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Giới thiệu phần mềm Arduino</a:t>
            </a:r>
            <a:endParaRPr lang="en-US" sz="3875" dirty="0"/>
          </a:p>
        </p:txBody>
      </p:sp>
      <p:sp>
        <p:nvSpPr>
          <p:cNvPr id="6" name="Text 1">
            <a:extLst>
              <a:ext uri="{FF2B5EF4-FFF2-40B4-BE49-F238E27FC236}">
                <a16:creationId xmlns:a16="http://schemas.microsoft.com/office/drawing/2014/main" id="{A2CC6698-258F-818E-F971-F6FAA35CAD82}"/>
              </a:ext>
            </a:extLst>
          </p:cNvPr>
          <p:cNvSpPr/>
          <p:nvPr/>
        </p:nvSpPr>
        <p:spPr>
          <a:xfrm>
            <a:off x="661492" y="2426196"/>
            <a:ext cx="3969444" cy="496193"/>
          </a:xfrm>
          <a:prstGeom prst="rect">
            <a:avLst/>
          </a:prstGeom>
          <a:noFill/>
          <a:ln/>
        </p:spPr>
        <p:txBody>
          <a:bodyPr wrap="none" lIns="0" tIns="0" rIns="0" bIns="0" rtlCol="0" anchor="t"/>
          <a:lstStyle/>
          <a:p>
            <a:pPr>
              <a:lnSpc>
                <a:spcPts val="3875"/>
              </a:lnSpc>
            </a:pPr>
            <a:r>
              <a:rPr lang="en-US" sz="3125" b="1" dirty="0">
                <a:solidFill>
                  <a:srgbClr val="000000"/>
                </a:solidFill>
                <a:latin typeface="Petrona Bold" pitchFamily="34" charset="0"/>
                <a:ea typeface="Petrona Bold" pitchFamily="34" charset="-122"/>
                <a:cs typeface="Petrona Bold" pitchFamily="34" charset="-120"/>
              </a:rPr>
              <a:t>Arduino IDE</a:t>
            </a:r>
            <a:endParaRPr lang="en-US" sz="3125" dirty="0"/>
          </a:p>
        </p:txBody>
      </p:sp>
      <p:sp>
        <p:nvSpPr>
          <p:cNvPr id="7" name="Text 2">
            <a:extLst>
              <a:ext uri="{FF2B5EF4-FFF2-40B4-BE49-F238E27FC236}">
                <a16:creationId xmlns:a16="http://schemas.microsoft.com/office/drawing/2014/main" id="{92938D0E-ED52-46F0-DDAC-9FE4BC437B8E}"/>
              </a:ext>
            </a:extLst>
          </p:cNvPr>
          <p:cNvSpPr/>
          <p:nvPr/>
        </p:nvSpPr>
        <p:spPr>
          <a:xfrm>
            <a:off x="661492" y="3205857"/>
            <a:ext cx="6297018" cy="907257"/>
          </a:xfrm>
          <a:prstGeom prst="rect">
            <a:avLst/>
          </a:prstGeom>
          <a:noFill/>
          <a:ln/>
        </p:spPr>
        <p:txBody>
          <a:bodyPr wrap="square" lIns="0" tIns="0" rIns="0" bIns="0" rtlCol="0" anchor="t"/>
          <a:lstStyle/>
          <a:p>
            <a:pPr marL="285739" indent="-285739">
              <a:lnSpc>
                <a:spcPts val="2375"/>
              </a:lnSpc>
              <a:buSzPct val="100000"/>
              <a:buChar char="•"/>
            </a:pPr>
            <a:r>
              <a:rPr lang="en-US" sz="1458" b="1" dirty="0">
                <a:solidFill>
                  <a:srgbClr val="272525"/>
                </a:solidFill>
                <a:latin typeface="Inter" pitchFamily="34" charset="0"/>
                <a:ea typeface="Inter" pitchFamily="34" charset="-122"/>
                <a:cs typeface="Inter" pitchFamily="34" charset="-120"/>
              </a:rPr>
              <a:t>Mô tả</a:t>
            </a:r>
            <a:r>
              <a:rPr lang="en-US" sz="1458" dirty="0">
                <a:solidFill>
                  <a:srgbClr val="272525"/>
                </a:solidFill>
                <a:latin typeface="Inter" pitchFamily="34" charset="0"/>
                <a:ea typeface="Inter" pitchFamily="34" charset="-122"/>
                <a:cs typeface="Inter" pitchFamily="34" charset="-120"/>
              </a:rPr>
              <a:t>: Arduino IDE là một môi trường phát triển tích hợp dùng để lập trình và nạp mã nguồn vào các vi điều khiển Arduino, ESP8266, ESP32...</a:t>
            </a:r>
            <a:endParaRPr lang="en-US" sz="1458" dirty="0"/>
          </a:p>
        </p:txBody>
      </p:sp>
      <p:sp>
        <p:nvSpPr>
          <p:cNvPr id="8" name="Text 3">
            <a:extLst>
              <a:ext uri="{FF2B5EF4-FFF2-40B4-BE49-F238E27FC236}">
                <a16:creationId xmlns:a16="http://schemas.microsoft.com/office/drawing/2014/main" id="{3EF54A0E-8374-24E8-93DF-07BE5EED3289}"/>
              </a:ext>
            </a:extLst>
          </p:cNvPr>
          <p:cNvSpPr/>
          <p:nvPr/>
        </p:nvSpPr>
        <p:spPr>
          <a:xfrm>
            <a:off x="661492" y="4179194"/>
            <a:ext cx="6297018" cy="302419"/>
          </a:xfrm>
          <a:prstGeom prst="rect">
            <a:avLst/>
          </a:prstGeom>
          <a:noFill/>
          <a:ln/>
        </p:spPr>
        <p:txBody>
          <a:bodyPr wrap="none" lIns="0" tIns="0" rIns="0" bIns="0" rtlCol="0" anchor="t"/>
          <a:lstStyle/>
          <a:p>
            <a:pPr marL="285739" indent="-285739">
              <a:lnSpc>
                <a:spcPts val="2375"/>
              </a:lnSpc>
              <a:buSzPct val="100000"/>
              <a:buChar char="•"/>
            </a:pPr>
            <a:r>
              <a:rPr lang="en-US" sz="1458" b="1" dirty="0">
                <a:solidFill>
                  <a:srgbClr val="272525"/>
                </a:solidFill>
                <a:latin typeface="Inter" pitchFamily="34" charset="0"/>
                <a:ea typeface="Inter" pitchFamily="34" charset="-122"/>
                <a:cs typeface="Inter" pitchFamily="34" charset="-120"/>
              </a:rPr>
              <a:t>Tính năng chính</a:t>
            </a:r>
            <a:r>
              <a:rPr lang="en-US" sz="1458" dirty="0">
                <a:solidFill>
                  <a:srgbClr val="272525"/>
                </a:solidFill>
                <a:latin typeface="Inter" pitchFamily="34" charset="0"/>
                <a:ea typeface="Inter" pitchFamily="34" charset="-122"/>
                <a:cs typeface="Inter" pitchFamily="34" charset="-120"/>
              </a:rPr>
              <a:t>:</a:t>
            </a:r>
            <a:endParaRPr lang="en-US" sz="1458" dirty="0"/>
          </a:p>
        </p:txBody>
      </p:sp>
      <p:sp>
        <p:nvSpPr>
          <p:cNvPr id="9" name="Text 4">
            <a:extLst>
              <a:ext uri="{FF2B5EF4-FFF2-40B4-BE49-F238E27FC236}">
                <a16:creationId xmlns:a16="http://schemas.microsoft.com/office/drawing/2014/main" id="{95B7ACBA-304F-E038-A36E-78554175F648}"/>
              </a:ext>
            </a:extLst>
          </p:cNvPr>
          <p:cNvSpPr/>
          <p:nvPr/>
        </p:nvSpPr>
        <p:spPr>
          <a:xfrm>
            <a:off x="661492" y="4547692"/>
            <a:ext cx="6297018" cy="302419"/>
          </a:xfrm>
          <a:prstGeom prst="rect">
            <a:avLst/>
          </a:prstGeom>
          <a:noFill/>
          <a:ln/>
        </p:spPr>
        <p:txBody>
          <a:bodyPr wrap="none" lIns="0" tIns="0" rIns="0" bIns="0" rtlCol="0" anchor="t"/>
          <a:lstStyle/>
          <a:p>
            <a:pPr marL="571477" lvl="1" indent="-285739">
              <a:lnSpc>
                <a:spcPts val="2375"/>
              </a:lnSpc>
              <a:buSzPct val="100000"/>
              <a:buChar char="•"/>
            </a:pPr>
            <a:r>
              <a:rPr lang="en-US" sz="1458" dirty="0">
                <a:solidFill>
                  <a:srgbClr val="272525"/>
                </a:solidFill>
                <a:latin typeface="Inter" pitchFamily="34" charset="0"/>
                <a:ea typeface="Inter" pitchFamily="34" charset="-122"/>
                <a:cs typeface="Inter" pitchFamily="34" charset="-120"/>
              </a:rPr>
              <a:t>Hỗ trợ nhiều vi điều khiển phổ biến</a:t>
            </a:r>
            <a:endParaRPr lang="en-US" sz="1458" dirty="0"/>
          </a:p>
        </p:txBody>
      </p:sp>
      <p:sp>
        <p:nvSpPr>
          <p:cNvPr id="10" name="Text 5">
            <a:extLst>
              <a:ext uri="{FF2B5EF4-FFF2-40B4-BE49-F238E27FC236}">
                <a16:creationId xmlns:a16="http://schemas.microsoft.com/office/drawing/2014/main" id="{B727C244-4379-A6A4-F230-ACE8EB6DE631}"/>
              </a:ext>
            </a:extLst>
          </p:cNvPr>
          <p:cNvSpPr/>
          <p:nvPr/>
        </p:nvSpPr>
        <p:spPr>
          <a:xfrm>
            <a:off x="661492" y="4916191"/>
            <a:ext cx="6297018" cy="302419"/>
          </a:xfrm>
          <a:prstGeom prst="rect">
            <a:avLst/>
          </a:prstGeom>
          <a:noFill/>
          <a:ln/>
        </p:spPr>
        <p:txBody>
          <a:bodyPr wrap="none" lIns="0" tIns="0" rIns="0" bIns="0" rtlCol="0" anchor="t"/>
          <a:lstStyle/>
          <a:p>
            <a:pPr marL="571477" lvl="1" indent="-285739">
              <a:lnSpc>
                <a:spcPts val="2375"/>
              </a:lnSpc>
              <a:buSzPct val="100000"/>
              <a:buChar char="•"/>
            </a:pPr>
            <a:r>
              <a:rPr lang="en-US" sz="1458" dirty="0">
                <a:solidFill>
                  <a:srgbClr val="272525"/>
                </a:solidFill>
                <a:latin typeface="Inter" pitchFamily="34" charset="0"/>
                <a:ea typeface="Inter" pitchFamily="34" charset="-122"/>
                <a:cs typeface="Inter" pitchFamily="34" charset="-120"/>
              </a:rPr>
              <a:t>Giao diện đơn giản, dễ sử dụng</a:t>
            </a:r>
            <a:endParaRPr lang="en-US" sz="1458" dirty="0"/>
          </a:p>
        </p:txBody>
      </p:sp>
      <p:sp>
        <p:nvSpPr>
          <p:cNvPr id="11" name="Text 6">
            <a:extLst>
              <a:ext uri="{FF2B5EF4-FFF2-40B4-BE49-F238E27FC236}">
                <a16:creationId xmlns:a16="http://schemas.microsoft.com/office/drawing/2014/main" id="{45A398D7-E1F6-72C5-02CF-6B5355788720}"/>
              </a:ext>
            </a:extLst>
          </p:cNvPr>
          <p:cNvSpPr/>
          <p:nvPr/>
        </p:nvSpPr>
        <p:spPr>
          <a:xfrm>
            <a:off x="661492" y="5284689"/>
            <a:ext cx="6297018" cy="302419"/>
          </a:xfrm>
          <a:prstGeom prst="rect">
            <a:avLst/>
          </a:prstGeom>
          <a:noFill/>
          <a:ln/>
        </p:spPr>
        <p:txBody>
          <a:bodyPr wrap="none" lIns="0" tIns="0" rIns="0" bIns="0" rtlCol="0" anchor="t"/>
          <a:lstStyle/>
          <a:p>
            <a:pPr marL="571477" lvl="1" indent="-285739">
              <a:lnSpc>
                <a:spcPts val="2375"/>
              </a:lnSpc>
              <a:buSzPct val="100000"/>
              <a:buChar char="•"/>
            </a:pPr>
            <a:r>
              <a:rPr lang="en-US" sz="1458" dirty="0">
                <a:solidFill>
                  <a:srgbClr val="272525"/>
                </a:solidFill>
                <a:latin typeface="Inter" pitchFamily="34" charset="0"/>
                <a:ea typeface="Inter" pitchFamily="34" charset="-122"/>
                <a:cs typeface="Inter" pitchFamily="34" charset="-120"/>
              </a:rPr>
              <a:t>Thư viện phong phú giúp lập trình nhanh hơn</a:t>
            </a:r>
            <a:endParaRPr lang="en-US" sz="1458" dirty="0"/>
          </a:p>
        </p:txBody>
      </p:sp>
      <p:sp>
        <p:nvSpPr>
          <p:cNvPr id="12" name="Text 7">
            <a:extLst>
              <a:ext uri="{FF2B5EF4-FFF2-40B4-BE49-F238E27FC236}">
                <a16:creationId xmlns:a16="http://schemas.microsoft.com/office/drawing/2014/main" id="{0AF5EECF-FA13-47A3-02BF-C85B0FAAACDA}"/>
              </a:ext>
            </a:extLst>
          </p:cNvPr>
          <p:cNvSpPr/>
          <p:nvPr/>
        </p:nvSpPr>
        <p:spPr>
          <a:xfrm>
            <a:off x="661492" y="5653187"/>
            <a:ext cx="6297018" cy="302419"/>
          </a:xfrm>
          <a:prstGeom prst="rect">
            <a:avLst/>
          </a:prstGeom>
          <a:noFill/>
          <a:ln/>
        </p:spPr>
        <p:txBody>
          <a:bodyPr wrap="none" lIns="0" tIns="0" rIns="0" bIns="0" rtlCol="0" anchor="t"/>
          <a:lstStyle/>
          <a:p>
            <a:pPr marL="571477" lvl="1" indent="-285739">
              <a:lnSpc>
                <a:spcPts val="2375"/>
              </a:lnSpc>
              <a:buSzPct val="100000"/>
              <a:buChar char="•"/>
            </a:pPr>
            <a:r>
              <a:rPr lang="en-US" sz="1458" dirty="0">
                <a:solidFill>
                  <a:srgbClr val="272525"/>
                </a:solidFill>
                <a:latin typeface="Inter" pitchFamily="34" charset="0"/>
                <a:ea typeface="Inter" pitchFamily="34" charset="-122"/>
                <a:cs typeface="Inter" pitchFamily="34" charset="-120"/>
              </a:rPr>
              <a:t>Hỗ trợ giao tiếp Serial Monitor để kiểm tra dữ liệu</a:t>
            </a:r>
            <a:endParaRPr lang="en-US" sz="1458" dirty="0"/>
          </a:p>
        </p:txBody>
      </p:sp>
    </p:spTree>
    <p:extLst>
      <p:ext uri="{BB962C8B-B14F-4D97-AF65-F5344CB8AC3E}">
        <p14:creationId xmlns:p14="http://schemas.microsoft.com/office/powerpoint/2010/main" val="34321381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E395D92-50B1-083B-2666-2B7EC7D4F1B1}"/>
              </a:ext>
            </a:extLst>
          </p:cNvPr>
          <p:cNvPicPr>
            <a:picLocks noChangeAspect="1"/>
          </p:cNvPicPr>
          <p:nvPr/>
        </p:nvPicPr>
        <p:blipFill>
          <a:blip r:embed="rId2"/>
          <a:stretch>
            <a:fillRect/>
          </a:stretch>
        </p:blipFill>
        <p:spPr>
          <a:xfrm>
            <a:off x="7620000" y="0"/>
            <a:ext cx="4572000" cy="6858000"/>
          </a:xfrm>
          <a:prstGeom prst="rect">
            <a:avLst/>
          </a:prstGeom>
        </p:spPr>
      </p:pic>
      <p:pic>
        <p:nvPicPr>
          <p:cNvPr id="3" name="Image 1" descr="preencoded.png">
            <a:extLst>
              <a:ext uri="{FF2B5EF4-FFF2-40B4-BE49-F238E27FC236}">
                <a16:creationId xmlns:a16="http://schemas.microsoft.com/office/drawing/2014/main" id="{BE2D85DE-7691-110C-B9D4-35A3787BCFCB}"/>
              </a:ext>
            </a:extLst>
          </p:cNvPr>
          <p:cNvPicPr>
            <a:picLocks noChangeAspect="1"/>
          </p:cNvPicPr>
          <p:nvPr/>
        </p:nvPicPr>
        <p:blipFill>
          <a:blip r:embed="rId3"/>
          <a:stretch>
            <a:fillRect/>
          </a:stretch>
        </p:blipFill>
        <p:spPr>
          <a:xfrm>
            <a:off x="7856240" y="2275979"/>
            <a:ext cx="4099421" cy="2305943"/>
          </a:xfrm>
          <a:prstGeom prst="rect">
            <a:avLst/>
          </a:prstGeom>
        </p:spPr>
      </p:pic>
      <p:sp>
        <p:nvSpPr>
          <p:cNvPr id="4" name="Text 0">
            <a:extLst>
              <a:ext uri="{FF2B5EF4-FFF2-40B4-BE49-F238E27FC236}">
                <a16:creationId xmlns:a16="http://schemas.microsoft.com/office/drawing/2014/main" id="{B620C6A8-8713-A87E-79D1-40A313530249}"/>
              </a:ext>
            </a:extLst>
          </p:cNvPr>
          <p:cNvSpPr/>
          <p:nvPr/>
        </p:nvSpPr>
        <p:spPr>
          <a:xfrm>
            <a:off x="661492" y="1661120"/>
            <a:ext cx="4961831"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Vivado</a:t>
            </a:r>
            <a:endParaRPr lang="en-US" sz="3875" dirty="0"/>
          </a:p>
        </p:txBody>
      </p:sp>
      <p:sp>
        <p:nvSpPr>
          <p:cNvPr id="5" name="Text 1">
            <a:extLst>
              <a:ext uri="{FF2B5EF4-FFF2-40B4-BE49-F238E27FC236}">
                <a16:creationId xmlns:a16="http://schemas.microsoft.com/office/drawing/2014/main" id="{97BABCB0-FED1-3976-4BE2-7CDD179357EC}"/>
              </a:ext>
            </a:extLst>
          </p:cNvPr>
          <p:cNvSpPr/>
          <p:nvPr/>
        </p:nvSpPr>
        <p:spPr>
          <a:xfrm>
            <a:off x="661492" y="2564805"/>
            <a:ext cx="6297018" cy="1209675"/>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Vivado Design Suite là bộ công cụ thiết kế FPGA và SoC (System on Chip) do Xilinx (nay thuộc AMD) phát triển. Đây là phần mềm thay thế công cụ ISE cũ, tối ưu hóa cho các dòng thiết bị UltraScale, Zynq, Kintex, Virtex, Artix, và Versal.</a:t>
            </a:r>
            <a:endParaRPr lang="en-US" sz="1458" dirty="0"/>
          </a:p>
        </p:txBody>
      </p:sp>
      <p:sp>
        <p:nvSpPr>
          <p:cNvPr id="6" name="Text 2">
            <a:extLst>
              <a:ext uri="{FF2B5EF4-FFF2-40B4-BE49-F238E27FC236}">
                <a16:creationId xmlns:a16="http://schemas.microsoft.com/office/drawing/2014/main" id="{1CCF1541-37DA-C658-664C-307B34EDD45F}"/>
              </a:ext>
            </a:extLst>
          </p:cNvPr>
          <p:cNvSpPr/>
          <p:nvPr/>
        </p:nvSpPr>
        <p:spPr>
          <a:xfrm>
            <a:off x="661492" y="3987106"/>
            <a:ext cx="6297018" cy="1209675"/>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Vivado IDE cung cấp một môi trường trực quan để thiết kế FPGA bằng Verilog, VHDL hoặc sơ đồ khối (Block Design). Vivado HLS (High-Level Synthesis) chuyển đổi code C/C++ thành RTL để tổng hợp phần cứng.</a:t>
            </a:r>
            <a:endParaRPr lang="en-US" sz="1458" dirty="0"/>
          </a:p>
        </p:txBody>
      </p:sp>
    </p:spTree>
    <p:extLst>
      <p:ext uri="{BB962C8B-B14F-4D97-AF65-F5344CB8AC3E}">
        <p14:creationId xmlns:p14="http://schemas.microsoft.com/office/powerpoint/2010/main" val="33428939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12750DE-10FE-462E-05B1-22E98FDE04EC}"/>
              </a:ext>
            </a:extLst>
          </p:cNvPr>
          <p:cNvPicPr>
            <a:picLocks noChangeAspect="1"/>
          </p:cNvPicPr>
          <p:nvPr/>
        </p:nvPicPr>
        <p:blipFill>
          <a:blip r:embed="rId2"/>
          <a:stretch>
            <a:fillRect/>
          </a:stretch>
        </p:blipFill>
        <p:spPr>
          <a:xfrm>
            <a:off x="7620000" y="0"/>
            <a:ext cx="4572000" cy="6858000"/>
          </a:xfrm>
          <a:prstGeom prst="rect">
            <a:avLst/>
          </a:prstGeom>
        </p:spPr>
      </p:pic>
      <p:pic>
        <p:nvPicPr>
          <p:cNvPr id="3" name="Image 1" descr="preencoded.png">
            <a:extLst>
              <a:ext uri="{FF2B5EF4-FFF2-40B4-BE49-F238E27FC236}">
                <a16:creationId xmlns:a16="http://schemas.microsoft.com/office/drawing/2014/main" id="{A7EB0C10-2851-C363-B62D-60F358DDC36C}"/>
              </a:ext>
            </a:extLst>
          </p:cNvPr>
          <p:cNvPicPr>
            <a:picLocks noChangeAspect="1"/>
          </p:cNvPicPr>
          <p:nvPr/>
        </p:nvPicPr>
        <p:blipFill>
          <a:blip r:embed="rId3"/>
          <a:stretch>
            <a:fillRect/>
          </a:stretch>
        </p:blipFill>
        <p:spPr>
          <a:xfrm>
            <a:off x="7856240" y="2275979"/>
            <a:ext cx="4099421" cy="2305943"/>
          </a:xfrm>
          <a:prstGeom prst="rect">
            <a:avLst/>
          </a:prstGeom>
        </p:spPr>
      </p:pic>
      <p:sp>
        <p:nvSpPr>
          <p:cNvPr id="4" name="Text 0">
            <a:extLst>
              <a:ext uri="{FF2B5EF4-FFF2-40B4-BE49-F238E27FC236}">
                <a16:creationId xmlns:a16="http://schemas.microsoft.com/office/drawing/2014/main" id="{FF4164DC-2E40-81AD-1160-2879C3F9EECD}"/>
              </a:ext>
            </a:extLst>
          </p:cNvPr>
          <p:cNvSpPr/>
          <p:nvPr/>
        </p:nvSpPr>
        <p:spPr>
          <a:xfrm>
            <a:off x="661492" y="582117"/>
            <a:ext cx="4961831" cy="620217"/>
          </a:xfrm>
          <a:prstGeom prst="rect">
            <a:avLst/>
          </a:prstGeom>
          <a:noFill/>
          <a:ln/>
        </p:spPr>
        <p:txBody>
          <a:bodyPr wrap="none" lIns="0" tIns="0" rIns="0" bIns="0" rtlCol="0" anchor="t"/>
          <a:lstStyle/>
          <a:p>
            <a:pPr>
              <a:lnSpc>
                <a:spcPts val="4875"/>
              </a:lnSpc>
            </a:pPr>
            <a:r>
              <a:rPr lang="en-US" sz="3875" b="1" dirty="0" err="1">
                <a:solidFill>
                  <a:srgbClr val="000000"/>
                </a:solidFill>
                <a:latin typeface="Petrona Bold" pitchFamily="34" charset="0"/>
                <a:ea typeface="Petrona Bold" pitchFamily="34" charset="-122"/>
                <a:cs typeface="Petrona Bold" pitchFamily="34" charset="-120"/>
              </a:rPr>
              <a:t>ThingsBoard</a:t>
            </a:r>
            <a:endParaRPr lang="en-US" sz="3875" dirty="0"/>
          </a:p>
        </p:txBody>
      </p:sp>
      <p:sp>
        <p:nvSpPr>
          <p:cNvPr id="5" name="Text 1">
            <a:extLst>
              <a:ext uri="{FF2B5EF4-FFF2-40B4-BE49-F238E27FC236}">
                <a16:creationId xmlns:a16="http://schemas.microsoft.com/office/drawing/2014/main" id="{1BD5B283-26DF-A2B9-47AE-8B3EE3C79F91}"/>
              </a:ext>
            </a:extLst>
          </p:cNvPr>
          <p:cNvSpPr/>
          <p:nvPr/>
        </p:nvSpPr>
        <p:spPr>
          <a:xfrm>
            <a:off x="661492" y="1485801"/>
            <a:ext cx="1763018" cy="930176"/>
          </a:xfrm>
          <a:prstGeom prst="rect">
            <a:avLst/>
          </a:prstGeom>
          <a:noFill/>
          <a:ln/>
        </p:spPr>
        <p:txBody>
          <a:bodyPr wrap="square" lIns="0" tIns="0" rIns="0" bIns="0" rtlCol="0" anchor="t"/>
          <a:lstStyle/>
          <a:p>
            <a:pPr algn="r">
              <a:lnSpc>
                <a:spcPts val="2417"/>
              </a:lnSpc>
            </a:pPr>
            <a:r>
              <a:rPr lang="en-US" sz="1917" b="1" dirty="0">
                <a:solidFill>
                  <a:srgbClr val="272525"/>
                </a:solidFill>
                <a:latin typeface="Petrona Bold" pitchFamily="34" charset="0"/>
                <a:ea typeface="Petrona Bold" pitchFamily="34" charset="-122"/>
                <a:cs typeface="Petrona Bold" pitchFamily="34" charset="-120"/>
              </a:rPr>
              <a:t>Mô hình dữ liệu thời gian thực</a:t>
            </a:r>
            <a:endParaRPr lang="en-US" sz="1917" dirty="0"/>
          </a:p>
        </p:txBody>
      </p:sp>
      <p:sp>
        <p:nvSpPr>
          <p:cNvPr id="6" name="Text 2">
            <a:extLst>
              <a:ext uri="{FF2B5EF4-FFF2-40B4-BE49-F238E27FC236}">
                <a16:creationId xmlns:a16="http://schemas.microsoft.com/office/drawing/2014/main" id="{A5B89D9C-1BEB-9DC2-EEBE-33FD40F3637B}"/>
              </a:ext>
            </a:extLst>
          </p:cNvPr>
          <p:cNvSpPr/>
          <p:nvPr/>
        </p:nvSpPr>
        <p:spPr>
          <a:xfrm>
            <a:off x="661492" y="2529383"/>
            <a:ext cx="1763018" cy="1209675"/>
          </a:xfrm>
          <a:prstGeom prst="rect">
            <a:avLst/>
          </a:prstGeom>
          <a:noFill/>
          <a:ln/>
        </p:spPr>
        <p:txBody>
          <a:bodyPr wrap="square" lIns="0" tIns="0" rIns="0" bIns="0" rtlCol="0" anchor="t"/>
          <a:lstStyle/>
          <a:p>
            <a:pPr algn="r">
              <a:lnSpc>
                <a:spcPts val="2375"/>
              </a:lnSpc>
            </a:pPr>
            <a:r>
              <a:rPr lang="en-US" sz="1458" dirty="0">
                <a:solidFill>
                  <a:srgbClr val="272525"/>
                </a:solidFill>
                <a:latin typeface="Inter" pitchFamily="34" charset="0"/>
                <a:ea typeface="Inter" pitchFamily="34" charset="-122"/>
                <a:cs typeface="Inter" pitchFamily="34" charset="-120"/>
              </a:rPr>
              <a:t>Hiển thị và phân tích dữ liệu từ các thiết bị IoT trong thời gian thực.</a:t>
            </a:r>
            <a:endParaRPr lang="en-US" sz="1458" dirty="0"/>
          </a:p>
        </p:txBody>
      </p:sp>
      <p:pic>
        <p:nvPicPr>
          <p:cNvPr id="7" name="Image 2" descr="preencoded.png">
            <a:extLst>
              <a:ext uri="{FF2B5EF4-FFF2-40B4-BE49-F238E27FC236}">
                <a16:creationId xmlns:a16="http://schemas.microsoft.com/office/drawing/2014/main" id="{64408E0F-D4D7-EE75-AECD-F15F1B570B90}"/>
              </a:ext>
            </a:extLst>
          </p:cNvPr>
          <p:cNvPicPr>
            <a:picLocks noChangeAspect="1"/>
          </p:cNvPicPr>
          <p:nvPr/>
        </p:nvPicPr>
        <p:blipFill>
          <a:blip r:embed="rId4"/>
          <a:stretch>
            <a:fillRect/>
          </a:stretch>
        </p:blipFill>
        <p:spPr>
          <a:xfrm>
            <a:off x="2707978" y="2778820"/>
            <a:ext cx="2203946" cy="2203946"/>
          </a:xfrm>
          <a:prstGeom prst="rect">
            <a:avLst/>
          </a:prstGeom>
        </p:spPr>
      </p:pic>
      <p:sp>
        <p:nvSpPr>
          <p:cNvPr id="8" name="Text 3">
            <a:extLst>
              <a:ext uri="{FF2B5EF4-FFF2-40B4-BE49-F238E27FC236}">
                <a16:creationId xmlns:a16="http://schemas.microsoft.com/office/drawing/2014/main" id="{7FC69B83-305A-1B06-8BAC-21C11A4A2367}"/>
              </a:ext>
            </a:extLst>
          </p:cNvPr>
          <p:cNvSpPr/>
          <p:nvPr/>
        </p:nvSpPr>
        <p:spPr>
          <a:xfrm>
            <a:off x="3225007" y="3072805"/>
            <a:ext cx="282773" cy="353517"/>
          </a:xfrm>
          <a:prstGeom prst="rect">
            <a:avLst/>
          </a:prstGeom>
          <a:noFill/>
          <a:ln/>
        </p:spPr>
        <p:txBody>
          <a:bodyPr wrap="none" lIns="0" tIns="0" rIns="0" bIns="0" rtlCol="0" anchor="t"/>
          <a:lstStyle/>
          <a:p>
            <a:pPr>
              <a:lnSpc>
                <a:spcPts val="3542"/>
              </a:lnSpc>
            </a:pPr>
            <a:r>
              <a:rPr lang="en-US" sz="2208" b="1" dirty="0">
                <a:solidFill>
                  <a:srgbClr val="272525"/>
                </a:solidFill>
                <a:latin typeface="Petrona Bold" pitchFamily="34" charset="0"/>
                <a:ea typeface="Petrona Bold" pitchFamily="34" charset="-122"/>
                <a:cs typeface="Petrona Bold" pitchFamily="34" charset="-120"/>
              </a:rPr>
              <a:t>1</a:t>
            </a:r>
            <a:endParaRPr lang="en-US" sz="2208" dirty="0"/>
          </a:p>
        </p:txBody>
      </p:sp>
      <p:sp>
        <p:nvSpPr>
          <p:cNvPr id="9" name="Text 4">
            <a:extLst>
              <a:ext uri="{FF2B5EF4-FFF2-40B4-BE49-F238E27FC236}">
                <a16:creationId xmlns:a16="http://schemas.microsoft.com/office/drawing/2014/main" id="{BACA4F33-A8FE-AEE8-2E9D-DCF91459484B}"/>
              </a:ext>
            </a:extLst>
          </p:cNvPr>
          <p:cNvSpPr/>
          <p:nvPr/>
        </p:nvSpPr>
        <p:spPr>
          <a:xfrm>
            <a:off x="5195392" y="1640781"/>
            <a:ext cx="1763118" cy="620118"/>
          </a:xfrm>
          <a:prstGeom prst="rect">
            <a:avLst/>
          </a:prstGeom>
          <a:noFill/>
          <a:ln/>
        </p:spPr>
        <p:txBody>
          <a:bodyPr wrap="squar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Hỗ trợ giao thức đa dạng</a:t>
            </a:r>
            <a:endParaRPr lang="en-US" sz="1917" dirty="0"/>
          </a:p>
        </p:txBody>
      </p:sp>
      <p:sp>
        <p:nvSpPr>
          <p:cNvPr id="10" name="Text 5">
            <a:extLst>
              <a:ext uri="{FF2B5EF4-FFF2-40B4-BE49-F238E27FC236}">
                <a16:creationId xmlns:a16="http://schemas.microsoft.com/office/drawing/2014/main" id="{B66FEF28-145D-57BE-0B5F-1A4CF90E32BA}"/>
              </a:ext>
            </a:extLst>
          </p:cNvPr>
          <p:cNvSpPr/>
          <p:nvPr/>
        </p:nvSpPr>
        <p:spPr>
          <a:xfrm>
            <a:off x="5195392" y="2374305"/>
            <a:ext cx="1763118" cy="1209675"/>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Hỗ trợ nhiều giao thức kết nối như MQTT, CoAP, HTTP.</a:t>
            </a:r>
            <a:endParaRPr lang="en-US" sz="1458" dirty="0"/>
          </a:p>
        </p:txBody>
      </p:sp>
      <p:pic>
        <p:nvPicPr>
          <p:cNvPr id="11" name="Image 3" descr="preencoded.png">
            <a:extLst>
              <a:ext uri="{FF2B5EF4-FFF2-40B4-BE49-F238E27FC236}">
                <a16:creationId xmlns:a16="http://schemas.microsoft.com/office/drawing/2014/main" id="{0118B1F1-53DF-9528-65F6-72D4DB146A28}"/>
              </a:ext>
            </a:extLst>
          </p:cNvPr>
          <p:cNvPicPr>
            <a:picLocks noChangeAspect="1"/>
          </p:cNvPicPr>
          <p:nvPr/>
        </p:nvPicPr>
        <p:blipFill>
          <a:blip r:embed="rId5"/>
          <a:stretch>
            <a:fillRect/>
          </a:stretch>
        </p:blipFill>
        <p:spPr>
          <a:xfrm>
            <a:off x="2707978" y="2778820"/>
            <a:ext cx="2203946" cy="2203946"/>
          </a:xfrm>
          <a:prstGeom prst="rect">
            <a:avLst/>
          </a:prstGeom>
        </p:spPr>
      </p:pic>
      <p:sp>
        <p:nvSpPr>
          <p:cNvPr id="12" name="Text 6">
            <a:extLst>
              <a:ext uri="{FF2B5EF4-FFF2-40B4-BE49-F238E27FC236}">
                <a16:creationId xmlns:a16="http://schemas.microsoft.com/office/drawing/2014/main" id="{929A1F4B-6582-E67A-2910-416EB5295BE3}"/>
              </a:ext>
            </a:extLst>
          </p:cNvPr>
          <p:cNvSpPr/>
          <p:nvPr/>
        </p:nvSpPr>
        <p:spPr>
          <a:xfrm>
            <a:off x="4299644" y="3260427"/>
            <a:ext cx="282773" cy="353517"/>
          </a:xfrm>
          <a:prstGeom prst="rect">
            <a:avLst/>
          </a:prstGeom>
          <a:noFill/>
          <a:ln/>
        </p:spPr>
        <p:txBody>
          <a:bodyPr wrap="none" lIns="0" tIns="0" rIns="0" bIns="0" rtlCol="0" anchor="t"/>
          <a:lstStyle/>
          <a:p>
            <a:pPr>
              <a:lnSpc>
                <a:spcPts val="3542"/>
              </a:lnSpc>
            </a:pPr>
            <a:r>
              <a:rPr lang="en-US" sz="2208" b="1" dirty="0">
                <a:solidFill>
                  <a:srgbClr val="272525"/>
                </a:solidFill>
                <a:latin typeface="Petrona Bold" pitchFamily="34" charset="0"/>
                <a:ea typeface="Petrona Bold" pitchFamily="34" charset="-122"/>
                <a:cs typeface="Petrona Bold" pitchFamily="34" charset="-120"/>
              </a:rPr>
              <a:t>2</a:t>
            </a:r>
            <a:endParaRPr lang="en-US" sz="2208" dirty="0"/>
          </a:p>
        </p:txBody>
      </p:sp>
      <p:sp>
        <p:nvSpPr>
          <p:cNvPr id="13" name="Text 7">
            <a:extLst>
              <a:ext uri="{FF2B5EF4-FFF2-40B4-BE49-F238E27FC236}">
                <a16:creationId xmlns:a16="http://schemas.microsoft.com/office/drawing/2014/main" id="{F91C0AE4-282E-D30E-7867-AD8D4719D338}"/>
              </a:ext>
            </a:extLst>
          </p:cNvPr>
          <p:cNvSpPr/>
          <p:nvPr/>
        </p:nvSpPr>
        <p:spPr>
          <a:xfrm>
            <a:off x="5195392" y="4483794"/>
            <a:ext cx="1763118"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Quản lý thiết bị</a:t>
            </a:r>
            <a:endParaRPr lang="en-US" sz="1917" dirty="0"/>
          </a:p>
        </p:txBody>
      </p:sp>
      <p:sp>
        <p:nvSpPr>
          <p:cNvPr id="14" name="Text 8">
            <a:extLst>
              <a:ext uri="{FF2B5EF4-FFF2-40B4-BE49-F238E27FC236}">
                <a16:creationId xmlns:a16="http://schemas.microsoft.com/office/drawing/2014/main" id="{AEDA4A4F-91BE-0F46-9C29-D9D66ADC5DBD}"/>
              </a:ext>
            </a:extLst>
          </p:cNvPr>
          <p:cNvSpPr/>
          <p:nvPr/>
        </p:nvSpPr>
        <p:spPr>
          <a:xfrm>
            <a:off x="5195392" y="4907260"/>
            <a:ext cx="1763118" cy="90725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Quản lý các thiết bị IoT, thêm, xóa, và giám sát trạng thái.</a:t>
            </a:r>
            <a:endParaRPr lang="en-US" sz="1458" dirty="0"/>
          </a:p>
        </p:txBody>
      </p:sp>
      <p:pic>
        <p:nvPicPr>
          <p:cNvPr id="15" name="Image 4" descr="preencoded.png">
            <a:extLst>
              <a:ext uri="{FF2B5EF4-FFF2-40B4-BE49-F238E27FC236}">
                <a16:creationId xmlns:a16="http://schemas.microsoft.com/office/drawing/2014/main" id="{C13C2EEE-BD17-5800-EA90-29BB37739DFD}"/>
              </a:ext>
            </a:extLst>
          </p:cNvPr>
          <p:cNvPicPr>
            <a:picLocks noChangeAspect="1"/>
          </p:cNvPicPr>
          <p:nvPr/>
        </p:nvPicPr>
        <p:blipFill>
          <a:blip r:embed="rId6"/>
          <a:stretch>
            <a:fillRect/>
          </a:stretch>
        </p:blipFill>
        <p:spPr>
          <a:xfrm>
            <a:off x="2707978" y="2778820"/>
            <a:ext cx="2203946" cy="2203946"/>
          </a:xfrm>
          <a:prstGeom prst="rect">
            <a:avLst/>
          </a:prstGeom>
        </p:spPr>
      </p:pic>
      <p:sp>
        <p:nvSpPr>
          <p:cNvPr id="16" name="Text 9">
            <a:extLst>
              <a:ext uri="{FF2B5EF4-FFF2-40B4-BE49-F238E27FC236}">
                <a16:creationId xmlns:a16="http://schemas.microsoft.com/office/drawing/2014/main" id="{B415FD94-CBA8-24AC-473D-412593403539}"/>
              </a:ext>
            </a:extLst>
          </p:cNvPr>
          <p:cNvSpPr/>
          <p:nvPr/>
        </p:nvSpPr>
        <p:spPr>
          <a:xfrm>
            <a:off x="4112022" y="4335066"/>
            <a:ext cx="282773" cy="353517"/>
          </a:xfrm>
          <a:prstGeom prst="rect">
            <a:avLst/>
          </a:prstGeom>
          <a:noFill/>
          <a:ln/>
        </p:spPr>
        <p:txBody>
          <a:bodyPr wrap="none" lIns="0" tIns="0" rIns="0" bIns="0" rtlCol="0" anchor="t"/>
          <a:lstStyle/>
          <a:p>
            <a:pPr>
              <a:lnSpc>
                <a:spcPts val="3542"/>
              </a:lnSpc>
            </a:pPr>
            <a:r>
              <a:rPr lang="en-US" sz="2208" b="1" dirty="0">
                <a:solidFill>
                  <a:srgbClr val="272525"/>
                </a:solidFill>
                <a:latin typeface="Petrona Bold" pitchFamily="34" charset="0"/>
                <a:ea typeface="Petrona Bold" pitchFamily="34" charset="-122"/>
                <a:cs typeface="Petrona Bold" pitchFamily="34" charset="-120"/>
              </a:rPr>
              <a:t>3</a:t>
            </a:r>
            <a:endParaRPr lang="en-US" sz="2208" dirty="0"/>
          </a:p>
        </p:txBody>
      </p:sp>
      <p:sp>
        <p:nvSpPr>
          <p:cNvPr id="17" name="Text 10">
            <a:extLst>
              <a:ext uri="{FF2B5EF4-FFF2-40B4-BE49-F238E27FC236}">
                <a16:creationId xmlns:a16="http://schemas.microsoft.com/office/drawing/2014/main" id="{DBAB5809-DF1D-C46D-4164-746A3C1C05E8}"/>
              </a:ext>
            </a:extLst>
          </p:cNvPr>
          <p:cNvSpPr/>
          <p:nvPr/>
        </p:nvSpPr>
        <p:spPr>
          <a:xfrm>
            <a:off x="661492" y="4022527"/>
            <a:ext cx="1763018" cy="930176"/>
          </a:xfrm>
          <a:prstGeom prst="rect">
            <a:avLst/>
          </a:prstGeom>
          <a:noFill/>
          <a:ln/>
        </p:spPr>
        <p:txBody>
          <a:bodyPr wrap="square" lIns="0" tIns="0" rIns="0" bIns="0" rtlCol="0" anchor="t"/>
          <a:lstStyle/>
          <a:p>
            <a:pPr algn="r">
              <a:lnSpc>
                <a:spcPts val="2417"/>
              </a:lnSpc>
            </a:pPr>
            <a:r>
              <a:rPr lang="en-US" sz="1917" b="1" dirty="0">
                <a:solidFill>
                  <a:srgbClr val="272525"/>
                </a:solidFill>
                <a:latin typeface="Petrona Bold" pitchFamily="34" charset="0"/>
                <a:ea typeface="Petrona Bold" pitchFamily="34" charset="-122"/>
                <a:cs typeface="Petrona Bold" pitchFamily="34" charset="-120"/>
              </a:rPr>
              <a:t>Thư viện widget phong phú</a:t>
            </a:r>
            <a:endParaRPr lang="en-US" sz="1917" dirty="0"/>
          </a:p>
        </p:txBody>
      </p:sp>
      <p:sp>
        <p:nvSpPr>
          <p:cNvPr id="18" name="Text 11">
            <a:extLst>
              <a:ext uri="{FF2B5EF4-FFF2-40B4-BE49-F238E27FC236}">
                <a16:creationId xmlns:a16="http://schemas.microsoft.com/office/drawing/2014/main" id="{B4D5B959-4F53-B3EA-D999-CB43B739FF85}"/>
              </a:ext>
            </a:extLst>
          </p:cNvPr>
          <p:cNvSpPr/>
          <p:nvPr/>
        </p:nvSpPr>
        <p:spPr>
          <a:xfrm>
            <a:off x="661492" y="5066109"/>
            <a:ext cx="1763018" cy="1209675"/>
          </a:xfrm>
          <a:prstGeom prst="rect">
            <a:avLst/>
          </a:prstGeom>
          <a:noFill/>
          <a:ln/>
        </p:spPr>
        <p:txBody>
          <a:bodyPr wrap="square" lIns="0" tIns="0" rIns="0" bIns="0" rtlCol="0" anchor="t"/>
          <a:lstStyle/>
          <a:p>
            <a:pPr algn="r">
              <a:lnSpc>
                <a:spcPts val="2375"/>
              </a:lnSpc>
            </a:pPr>
            <a:r>
              <a:rPr lang="en-US" sz="1458" dirty="0">
                <a:solidFill>
                  <a:srgbClr val="272525"/>
                </a:solidFill>
                <a:latin typeface="Inter" pitchFamily="34" charset="0"/>
                <a:ea typeface="Inter" pitchFamily="34" charset="-122"/>
                <a:cs typeface="Inter" pitchFamily="34" charset="-120"/>
              </a:rPr>
              <a:t>Tạo bảng điều khiển tùy chỉnh, giúp hiển thị dữ liệu trực quan.</a:t>
            </a:r>
            <a:endParaRPr lang="en-US" sz="1458" dirty="0"/>
          </a:p>
        </p:txBody>
      </p:sp>
      <p:pic>
        <p:nvPicPr>
          <p:cNvPr id="19" name="Image 5" descr="preencoded.png">
            <a:extLst>
              <a:ext uri="{FF2B5EF4-FFF2-40B4-BE49-F238E27FC236}">
                <a16:creationId xmlns:a16="http://schemas.microsoft.com/office/drawing/2014/main" id="{3044AD9D-0097-441B-27BE-5A6E1B1B058D}"/>
              </a:ext>
            </a:extLst>
          </p:cNvPr>
          <p:cNvPicPr>
            <a:picLocks noChangeAspect="1"/>
          </p:cNvPicPr>
          <p:nvPr/>
        </p:nvPicPr>
        <p:blipFill>
          <a:blip r:embed="rId7"/>
          <a:stretch>
            <a:fillRect/>
          </a:stretch>
        </p:blipFill>
        <p:spPr>
          <a:xfrm>
            <a:off x="2707978" y="2778820"/>
            <a:ext cx="2203946" cy="2203946"/>
          </a:xfrm>
          <a:prstGeom prst="rect">
            <a:avLst/>
          </a:prstGeom>
        </p:spPr>
      </p:pic>
      <p:sp>
        <p:nvSpPr>
          <p:cNvPr id="20" name="Text 12">
            <a:extLst>
              <a:ext uri="{FF2B5EF4-FFF2-40B4-BE49-F238E27FC236}">
                <a16:creationId xmlns:a16="http://schemas.microsoft.com/office/drawing/2014/main" id="{14F3C90F-9031-DA41-CEFD-DAD70344040C}"/>
              </a:ext>
            </a:extLst>
          </p:cNvPr>
          <p:cNvSpPr/>
          <p:nvPr/>
        </p:nvSpPr>
        <p:spPr>
          <a:xfrm>
            <a:off x="3037384" y="4147443"/>
            <a:ext cx="282773" cy="353517"/>
          </a:xfrm>
          <a:prstGeom prst="rect">
            <a:avLst/>
          </a:prstGeom>
          <a:noFill/>
          <a:ln/>
        </p:spPr>
        <p:txBody>
          <a:bodyPr wrap="none" lIns="0" tIns="0" rIns="0" bIns="0" rtlCol="0" anchor="t"/>
          <a:lstStyle/>
          <a:p>
            <a:pPr>
              <a:lnSpc>
                <a:spcPts val="3542"/>
              </a:lnSpc>
            </a:pPr>
            <a:r>
              <a:rPr lang="en-US" sz="2208" b="1" dirty="0">
                <a:solidFill>
                  <a:srgbClr val="272525"/>
                </a:solidFill>
                <a:latin typeface="Petrona Bold" pitchFamily="34" charset="0"/>
                <a:ea typeface="Petrona Bold" pitchFamily="34" charset="-122"/>
                <a:cs typeface="Petrona Bold" pitchFamily="34" charset="-120"/>
              </a:rPr>
              <a:t>4</a:t>
            </a:r>
            <a:endParaRPr lang="en-US" sz="2208" dirty="0"/>
          </a:p>
        </p:txBody>
      </p:sp>
    </p:spTree>
    <p:extLst>
      <p:ext uri="{BB962C8B-B14F-4D97-AF65-F5344CB8AC3E}">
        <p14:creationId xmlns:p14="http://schemas.microsoft.com/office/powerpoint/2010/main" val="17517529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A4DE68BB-EA6D-3885-4F0E-64E18FBB4315}"/>
              </a:ext>
            </a:extLst>
          </p:cNvPr>
          <p:cNvSpPr/>
          <p:nvPr/>
        </p:nvSpPr>
        <p:spPr>
          <a:xfrm>
            <a:off x="661492" y="1266131"/>
            <a:ext cx="5824141"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Tổng Quan Các Giao Thức</a:t>
            </a:r>
            <a:endParaRPr lang="en-US" sz="3875" dirty="0"/>
          </a:p>
        </p:txBody>
      </p:sp>
      <p:sp>
        <p:nvSpPr>
          <p:cNvPr id="3" name="Text 1">
            <a:extLst>
              <a:ext uri="{FF2B5EF4-FFF2-40B4-BE49-F238E27FC236}">
                <a16:creationId xmlns:a16="http://schemas.microsoft.com/office/drawing/2014/main" id="{4A2C202C-9B03-C1B5-8F92-448B8C8DD063}"/>
              </a:ext>
            </a:extLst>
          </p:cNvPr>
          <p:cNvSpPr/>
          <p:nvPr/>
        </p:nvSpPr>
        <p:spPr>
          <a:xfrm>
            <a:off x="661492" y="2264371"/>
            <a:ext cx="10869018"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Các giao thức được sử dụng để kết nối hiệu quả các thành phần trong hệ thống, giúp giám sát và điều khiển dễ dàng:</a:t>
            </a:r>
            <a:endParaRPr lang="en-US" sz="1458" dirty="0"/>
          </a:p>
        </p:txBody>
      </p:sp>
      <p:pic>
        <p:nvPicPr>
          <p:cNvPr id="4" name="Image 0" descr="preencoded.png">
            <a:extLst>
              <a:ext uri="{FF2B5EF4-FFF2-40B4-BE49-F238E27FC236}">
                <a16:creationId xmlns:a16="http://schemas.microsoft.com/office/drawing/2014/main" id="{64837629-63BE-5584-E097-D29B48FCC8E1}"/>
              </a:ext>
            </a:extLst>
          </p:cNvPr>
          <p:cNvPicPr>
            <a:picLocks noChangeAspect="1"/>
          </p:cNvPicPr>
          <p:nvPr/>
        </p:nvPicPr>
        <p:blipFill>
          <a:blip r:embed="rId2"/>
          <a:stretch>
            <a:fillRect/>
          </a:stretch>
        </p:blipFill>
        <p:spPr>
          <a:xfrm>
            <a:off x="661491" y="2743299"/>
            <a:ext cx="2504579" cy="1547912"/>
          </a:xfrm>
          <a:prstGeom prst="rect">
            <a:avLst/>
          </a:prstGeom>
        </p:spPr>
      </p:pic>
      <p:sp>
        <p:nvSpPr>
          <p:cNvPr id="5" name="Text 2">
            <a:extLst>
              <a:ext uri="{FF2B5EF4-FFF2-40B4-BE49-F238E27FC236}">
                <a16:creationId xmlns:a16="http://schemas.microsoft.com/office/drawing/2014/main" id="{68D8949E-38A5-7D4D-B51A-9DCA762A4135}"/>
              </a:ext>
            </a:extLst>
          </p:cNvPr>
          <p:cNvSpPr/>
          <p:nvPr/>
        </p:nvSpPr>
        <p:spPr>
          <a:xfrm>
            <a:off x="661492" y="4563567"/>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I2C</a:t>
            </a:r>
            <a:endParaRPr lang="en-US" sz="1917" dirty="0"/>
          </a:p>
        </p:txBody>
      </p:sp>
      <p:sp>
        <p:nvSpPr>
          <p:cNvPr id="6" name="Text 3">
            <a:extLst>
              <a:ext uri="{FF2B5EF4-FFF2-40B4-BE49-F238E27FC236}">
                <a16:creationId xmlns:a16="http://schemas.microsoft.com/office/drawing/2014/main" id="{682DA1FA-F9DC-1141-8DD5-F1BFC5E83A6F}"/>
              </a:ext>
            </a:extLst>
          </p:cNvPr>
          <p:cNvSpPr/>
          <p:nvPr/>
        </p:nvSpPr>
        <p:spPr>
          <a:xfrm>
            <a:off x="661492" y="4987032"/>
            <a:ext cx="2504579"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Giao tiếp với LCD 16x2</a:t>
            </a:r>
            <a:endParaRPr lang="en-US" sz="1458" dirty="0"/>
          </a:p>
        </p:txBody>
      </p:sp>
      <p:pic>
        <p:nvPicPr>
          <p:cNvPr id="7" name="Image 1" descr="preencoded.png">
            <a:extLst>
              <a:ext uri="{FF2B5EF4-FFF2-40B4-BE49-F238E27FC236}">
                <a16:creationId xmlns:a16="http://schemas.microsoft.com/office/drawing/2014/main" id="{7EF7C128-B041-B0AA-F5D8-9FCB64CEE18A}"/>
              </a:ext>
            </a:extLst>
          </p:cNvPr>
          <p:cNvPicPr>
            <a:picLocks noChangeAspect="1"/>
          </p:cNvPicPr>
          <p:nvPr/>
        </p:nvPicPr>
        <p:blipFill>
          <a:blip r:embed="rId3"/>
          <a:stretch>
            <a:fillRect/>
          </a:stretch>
        </p:blipFill>
        <p:spPr>
          <a:xfrm>
            <a:off x="3449539" y="2779415"/>
            <a:ext cx="2504678" cy="1547912"/>
          </a:xfrm>
          <a:prstGeom prst="rect">
            <a:avLst/>
          </a:prstGeom>
        </p:spPr>
      </p:pic>
      <p:sp>
        <p:nvSpPr>
          <p:cNvPr id="8" name="Text 4">
            <a:extLst>
              <a:ext uri="{FF2B5EF4-FFF2-40B4-BE49-F238E27FC236}">
                <a16:creationId xmlns:a16="http://schemas.microsoft.com/office/drawing/2014/main" id="{AA6AB4FE-F2D2-9854-6B3F-630507FB4D3E}"/>
              </a:ext>
            </a:extLst>
          </p:cNvPr>
          <p:cNvSpPr/>
          <p:nvPr/>
        </p:nvSpPr>
        <p:spPr>
          <a:xfrm>
            <a:off x="3449539" y="4563567"/>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UART</a:t>
            </a:r>
            <a:endParaRPr lang="en-US" sz="1917" dirty="0"/>
          </a:p>
        </p:txBody>
      </p:sp>
      <p:sp>
        <p:nvSpPr>
          <p:cNvPr id="9" name="Text 5">
            <a:extLst>
              <a:ext uri="{FF2B5EF4-FFF2-40B4-BE49-F238E27FC236}">
                <a16:creationId xmlns:a16="http://schemas.microsoft.com/office/drawing/2014/main" id="{216033B7-D925-2E92-0A6C-68BD681B1F35}"/>
              </a:ext>
            </a:extLst>
          </p:cNvPr>
          <p:cNvSpPr/>
          <p:nvPr/>
        </p:nvSpPr>
        <p:spPr>
          <a:xfrm>
            <a:off x="3449539" y="4987032"/>
            <a:ext cx="2504678"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Truyền dữ liệu giữa ZUBoard 1CG và ESP8266</a:t>
            </a:r>
            <a:endParaRPr lang="en-US" sz="1458" dirty="0"/>
          </a:p>
        </p:txBody>
      </p:sp>
      <p:pic>
        <p:nvPicPr>
          <p:cNvPr id="10" name="Image 2" descr="preencoded.png">
            <a:extLst>
              <a:ext uri="{FF2B5EF4-FFF2-40B4-BE49-F238E27FC236}">
                <a16:creationId xmlns:a16="http://schemas.microsoft.com/office/drawing/2014/main" id="{9E68AF12-1062-6915-10DA-42BB676D9024}"/>
              </a:ext>
            </a:extLst>
          </p:cNvPr>
          <p:cNvPicPr>
            <a:picLocks noChangeAspect="1"/>
          </p:cNvPicPr>
          <p:nvPr/>
        </p:nvPicPr>
        <p:blipFill>
          <a:blip r:embed="rId4"/>
          <a:stretch>
            <a:fillRect/>
          </a:stretch>
        </p:blipFill>
        <p:spPr>
          <a:xfrm>
            <a:off x="6237684" y="2779415"/>
            <a:ext cx="2504678" cy="1547912"/>
          </a:xfrm>
          <a:prstGeom prst="rect">
            <a:avLst/>
          </a:prstGeom>
        </p:spPr>
      </p:pic>
      <p:sp>
        <p:nvSpPr>
          <p:cNvPr id="11" name="Text 6">
            <a:extLst>
              <a:ext uri="{FF2B5EF4-FFF2-40B4-BE49-F238E27FC236}">
                <a16:creationId xmlns:a16="http://schemas.microsoft.com/office/drawing/2014/main" id="{AA2823F9-E371-0D5B-D54B-3999C4162B33}"/>
              </a:ext>
            </a:extLst>
          </p:cNvPr>
          <p:cNvSpPr/>
          <p:nvPr/>
        </p:nvSpPr>
        <p:spPr>
          <a:xfrm>
            <a:off x="6237685" y="4563567"/>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1-Wire</a:t>
            </a:r>
            <a:endParaRPr lang="en-US" sz="1917" dirty="0"/>
          </a:p>
        </p:txBody>
      </p:sp>
      <p:sp>
        <p:nvSpPr>
          <p:cNvPr id="12" name="Text 7">
            <a:extLst>
              <a:ext uri="{FF2B5EF4-FFF2-40B4-BE49-F238E27FC236}">
                <a16:creationId xmlns:a16="http://schemas.microsoft.com/office/drawing/2014/main" id="{ACE09720-E5A7-BB1C-2A36-626ED0DC93E7}"/>
              </a:ext>
            </a:extLst>
          </p:cNvPr>
          <p:cNvSpPr/>
          <p:nvPr/>
        </p:nvSpPr>
        <p:spPr>
          <a:xfrm>
            <a:off x="6237684" y="4987032"/>
            <a:ext cx="2504678"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Đọc dữ liệu từ DHT11</a:t>
            </a:r>
            <a:endParaRPr lang="en-US" sz="1458" dirty="0"/>
          </a:p>
        </p:txBody>
      </p:sp>
      <p:pic>
        <p:nvPicPr>
          <p:cNvPr id="13" name="Image 3" descr="preencoded.png">
            <a:extLst>
              <a:ext uri="{FF2B5EF4-FFF2-40B4-BE49-F238E27FC236}">
                <a16:creationId xmlns:a16="http://schemas.microsoft.com/office/drawing/2014/main" id="{D4801C9C-E1CD-A7B9-E82F-A8B5EE117909}"/>
              </a:ext>
            </a:extLst>
          </p:cNvPr>
          <p:cNvPicPr>
            <a:picLocks noChangeAspect="1"/>
          </p:cNvPicPr>
          <p:nvPr/>
        </p:nvPicPr>
        <p:blipFill>
          <a:blip r:embed="rId5"/>
          <a:stretch>
            <a:fillRect/>
          </a:stretch>
        </p:blipFill>
        <p:spPr>
          <a:xfrm>
            <a:off x="9025831" y="2779415"/>
            <a:ext cx="2504678" cy="1547912"/>
          </a:xfrm>
          <a:prstGeom prst="rect">
            <a:avLst/>
          </a:prstGeom>
        </p:spPr>
      </p:pic>
      <p:sp>
        <p:nvSpPr>
          <p:cNvPr id="14" name="Text 8">
            <a:extLst>
              <a:ext uri="{FF2B5EF4-FFF2-40B4-BE49-F238E27FC236}">
                <a16:creationId xmlns:a16="http://schemas.microsoft.com/office/drawing/2014/main" id="{952E3478-16BF-5CB5-AB1F-34C93DFAA7B6}"/>
              </a:ext>
            </a:extLst>
          </p:cNvPr>
          <p:cNvSpPr/>
          <p:nvPr/>
        </p:nvSpPr>
        <p:spPr>
          <a:xfrm>
            <a:off x="9025831" y="4563567"/>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MQTT</a:t>
            </a:r>
            <a:endParaRPr lang="en-US" sz="1917" dirty="0"/>
          </a:p>
        </p:txBody>
      </p:sp>
      <p:sp>
        <p:nvSpPr>
          <p:cNvPr id="15" name="Text 9">
            <a:extLst>
              <a:ext uri="{FF2B5EF4-FFF2-40B4-BE49-F238E27FC236}">
                <a16:creationId xmlns:a16="http://schemas.microsoft.com/office/drawing/2014/main" id="{D64517BF-906C-03F7-09B5-2EA34BC81624}"/>
              </a:ext>
            </a:extLst>
          </p:cNvPr>
          <p:cNvSpPr/>
          <p:nvPr/>
        </p:nvSpPr>
        <p:spPr>
          <a:xfrm>
            <a:off x="9025831" y="4987032"/>
            <a:ext cx="2504678"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Gửi dữ liệu lên ThingsBoard</a:t>
            </a:r>
            <a:endParaRPr lang="en-US" sz="1458" dirty="0"/>
          </a:p>
        </p:txBody>
      </p:sp>
    </p:spTree>
    <p:extLst>
      <p:ext uri="{BB962C8B-B14F-4D97-AF65-F5344CB8AC3E}">
        <p14:creationId xmlns:p14="http://schemas.microsoft.com/office/powerpoint/2010/main" val="34552234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AB165B38-2361-6817-D395-5F85639AC48A}"/>
              </a:ext>
            </a:extLst>
          </p:cNvPr>
          <p:cNvSpPr/>
          <p:nvPr/>
        </p:nvSpPr>
        <p:spPr>
          <a:xfrm>
            <a:off x="661492" y="1085255"/>
            <a:ext cx="10565308"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Giao Thức I2C và Ứng Dụng Hiển Thị LCD 16x2</a:t>
            </a:r>
            <a:endParaRPr lang="en-US" sz="3875" dirty="0"/>
          </a:p>
        </p:txBody>
      </p:sp>
      <p:pic>
        <p:nvPicPr>
          <p:cNvPr id="3" name="Image 0" descr="preencoded.png">
            <a:extLst>
              <a:ext uri="{FF2B5EF4-FFF2-40B4-BE49-F238E27FC236}">
                <a16:creationId xmlns:a16="http://schemas.microsoft.com/office/drawing/2014/main" id="{FE4DF1EE-875A-B6B3-AB33-CCD3C4C1CDFD}"/>
              </a:ext>
            </a:extLst>
          </p:cNvPr>
          <p:cNvPicPr>
            <a:picLocks noChangeAspect="1"/>
          </p:cNvPicPr>
          <p:nvPr/>
        </p:nvPicPr>
        <p:blipFill>
          <a:blip r:embed="rId2"/>
          <a:stretch>
            <a:fillRect/>
          </a:stretch>
        </p:blipFill>
        <p:spPr>
          <a:xfrm>
            <a:off x="661492" y="2083495"/>
            <a:ext cx="3433961" cy="2122289"/>
          </a:xfrm>
          <a:prstGeom prst="rect">
            <a:avLst/>
          </a:prstGeom>
        </p:spPr>
      </p:pic>
      <p:sp>
        <p:nvSpPr>
          <p:cNvPr id="4" name="Text 1">
            <a:extLst>
              <a:ext uri="{FF2B5EF4-FFF2-40B4-BE49-F238E27FC236}">
                <a16:creationId xmlns:a16="http://schemas.microsoft.com/office/drawing/2014/main" id="{E109FB4A-39E5-D413-9227-B7EAAE46BB07}"/>
              </a:ext>
            </a:extLst>
          </p:cNvPr>
          <p:cNvSpPr/>
          <p:nvPr/>
        </p:nvSpPr>
        <p:spPr>
          <a:xfrm>
            <a:off x="661492" y="4442024"/>
            <a:ext cx="2675632"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Nguyên lý giao thức I2C</a:t>
            </a:r>
            <a:endParaRPr lang="en-US" sz="1917" dirty="0"/>
          </a:p>
        </p:txBody>
      </p:sp>
      <p:sp>
        <p:nvSpPr>
          <p:cNvPr id="5" name="Text 2">
            <a:extLst>
              <a:ext uri="{FF2B5EF4-FFF2-40B4-BE49-F238E27FC236}">
                <a16:creationId xmlns:a16="http://schemas.microsoft.com/office/drawing/2014/main" id="{9F8AEDE5-C76A-7120-16B7-7ECDADCA3508}"/>
              </a:ext>
            </a:extLst>
          </p:cNvPr>
          <p:cNvSpPr/>
          <p:nvPr/>
        </p:nvSpPr>
        <p:spPr>
          <a:xfrm>
            <a:off x="661492" y="4865489"/>
            <a:ext cx="3433961" cy="90725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Sử dụng hai dây SDA và SCL để truyền dữ liệu, đồng bộ bằng xung clock.</a:t>
            </a:r>
            <a:endParaRPr lang="en-US" sz="1458" dirty="0"/>
          </a:p>
        </p:txBody>
      </p:sp>
      <p:pic>
        <p:nvPicPr>
          <p:cNvPr id="6" name="Image 1" descr="preencoded.png">
            <a:extLst>
              <a:ext uri="{FF2B5EF4-FFF2-40B4-BE49-F238E27FC236}">
                <a16:creationId xmlns:a16="http://schemas.microsoft.com/office/drawing/2014/main" id="{9A0281F2-9F31-17D6-11FF-F0AF2BF6B12A}"/>
              </a:ext>
            </a:extLst>
          </p:cNvPr>
          <p:cNvPicPr>
            <a:picLocks noChangeAspect="1"/>
          </p:cNvPicPr>
          <p:nvPr/>
        </p:nvPicPr>
        <p:blipFill>
          <a:blip r:embed="rId3"/>
          <a:stretch>
            <a:fillRect/>
          </a:stretch>
        </p:blipFill>
        <p:spPr>
          <a:xfrm>
            <a:off x="4378920" y="2083494"/>
            <a:ext cx="3434060" cy="2122388"/>
          </a:xfrm>
          <a:prstGeom prst="rect">
            <a:avLst/>
          </a:prstGeom>
        </p:spPr>
      </p:pic>
      <p:sp>
        <p:nvSpPr>
          <p:cNvPr id="7" name="Text 3">
            <a:extLst>
              <a:ext uri="{FF2B5EF4-FFF2-40B4-BE49-F238E27FC236}">
                <a16:creationId xmlns:a16="http://schemas.microsoft.com/office/drawing/2014/main" id="{A52BEF14-E52C-4F50-BEC2-A77E96C1EAC5}"/>
              </a:ext>
            </a:extLst>
          </p:cNvPr>
          <p:cNvSpPr/>
          <p:nvPr/>
        </p:nvSpPr>
        <p:spPr>
          <a:xfrm>
            <a:off x="4378920" y="4442123"/>
            <a:ext cx="259010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Hiển thị trên LCD 16x2</a:t>
            </a:r>
            <a:endParaRPr lang="en-US" sz="1917" dirty="0"/>
          </a:p>
        </p:txBody>
      </p:sp>
      <p:sp>
        <p:nvSpPr>
          <p:cNvPr id="8" name="Text 4">
            <a:extLst>
              <a:ext uri="{FF2B5EF4-FFF2-40B4-BE49-F238E27FC236}">
                <a16:creationId xmlns:a16="http://schemas.microsoft.com/office/drawing/2014/main" id="{87FB21A8-17E8-4516-7468-353B4FCE1DED}"/>
              </a:ext>
            </a:extLst>
          </p:cNvPr>
          <p:cNvSpPr/>
          <p:nvPr/>
        </p:nvSpPr>
        <p:spPr>
          <a:xfrm>
            <a:off x="4378920" y="4865589"/>
            <a:ext cx="3434060"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Ứng dụng hiển thị nhiệt độ và độ ẩm từ cảm biến.</a:t>
            </a:r>
            <a:endParaRPr lang="en-US" sz="1458" dirty="0"/>
          </a:p>
        </p:txBody>
      </p:sp>
      <p:pic>
        <p:nvPicPr>
          <p:cNvPr id="9" name="Image 2" descr="preencoded.png">
            <a:extLst>
              <a:ext uri="{FF2B5EF4-FFF2-40B4-BE49-F238E27FC236}">
                <a16:creationId xmlns:a16="http://schemas.microsoft.com/office/drawing/2014/main" id="{19CCA295-E1EA-37AE-7088-468CE77C5606}"/>
              </a:ext>
            </a:extLst>
          </p:cNvPr>
          <p:cNvPicPr>
            <a:picLocks noChangeAspect="1"/>
          </p:cNvPicPr>
          <p:nvPr/>
        </p:nvPicPr>
        <p:blipFill>
          <a:blip r:embed="rId4"/>
          <a:stretch>
            <a:fillRect/>
          </a:stretch>
        </p:blipFill>
        <p:spPr>
          <a:xfrm>
            <a:off x="8096449" y="2083495"/>
            <a:ext cx="3433961" cy="2122289"/>
          </a:xfrm>
          <a:prstGeom prst="rect">
            <a:avLst/>
          </a:prstGeom>
        </p:spPr>
      </p:pic>
      <p:sp>
        <p:nvSpPr>
          <p:cNvPr id="10" name="Text 5">
            <a:extLst>
              <a:ext uri="{FF2B5EF4-FFF2-40B4-BE49-F238E27FC236}">
                <a16:creationId xmlns:a16="http://schemas.microsoft.com/office/drawing/2014/main" id="{641B09CB-6656-9D91-D558-CA54BEF0E55B}"/>
              </a:ext>
            </a:extLst>
          </p:cNvPr>
          <p:cNvSpPr/>
          <p:nvPr/>
        </p:nvSpPr>
        <p:spPr>
          <a:xfrm>
            <a:off x="8096449" y="4442024"/>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Kết nối nhiều thiết bị</a:t>
            </a:r>
            <a:endParaRPr lang="en-US" sz="1917" dirty="0"/>
          </a:p>
        </p:txBody>
      </p:sp>
      <p:sp>
        <p:nvSpPr>
          <p:cNvPr id="11" name="Text 6">
            <a:extLst>
              <a:ext uri="{FF2B5EF4-FFF2-40B4-BE49-F238E27FC236}">
                <a16:creationId xmlns:a16="http://schemas.microsoft.com/office/drawing/2014/main" id="{96767094-F610-ABB4-11B0-BB89CFBAF714}"/>
              </a:ext>
            </a:extLst>
          </p:cNvPr>
          <p:cNvSpPr/>
          <p:nvPr/>
        </p:nvSpPr>
        <p:spPr>
          <a:xfrm>
            <a:off x="8096449" y="4865489"/>
            <a:ext cx="3433961"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Hỗ trợ nhiều thiết bị trên cùng một bus I2C, giúp tiết kiệm chân kết nối.</a:t>
            </a:r>
            <a:endParaRPr lang="en-US" sz="1458" dirty="0"/>
          </a:p>
        </p:txBody>
      </p:sp>
    </p:spTree>
    <p:extLst>
      <p:ext uri="{BB962C8B-B14F-4D97-AF65-F5344CB8AC3E}">
        <p14:creationId xmlns:p14="http://schemas.microsoft.com/office/powerpoint/2010/main" val="3878506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7340A2F-ED5B-310A-62DB-042C135A6E44}"/>
              </a:ext>
            </a:extLst>
          </p:cNvPr>
          <p:cNvSpPr/>
          <p:nvPr/>
        </p:nvSpPr>
        <p:spPr>
          <a:xfrm>
            <a:off x="659706" y="518320"/>
            <a:ext cx="9820870" cy="618431"/>
          </a:xfrm>
          <a:prstGeom prst="rect">
            <a:avLst/>
          </a:prstGeom>
          <a:noFill/>
          <a:ln/>
        </p:spPr>
        <p:txBody>
          <a:bodyPr wrap="none" lIns="0" tIns="0" rIns="0" bIns="0" rtlCol="0" anchor="t"/>
          <a:lstStyle/>
          <a:p>
            <a:pPr>
              <a:lnSpc>
                <a:spcPts val="4833"/>
              </a:lnSpc>
            </a:pPr>
            <a:r>
              <a:rPr lang="en-US" sz="3875" b="1" dirty="0">
                <a:solidFill>
                  <a:srgbClr val="000000"/>
                </a:solidFill>
                <a:latin typeface="Petrona Bold" pitchFamily="34" charset="0"/>
                <a:ea typeface="Petrona Bold" pitchFamily="34" charset="-122"/>
                <a:cs typeface="Petrona Bold" pitchFamily="34" charset="-120"/>
              </a:rPr>
              <a:t>Giao Thức UART - Kết Nối ESP8266 &amp; FPGA</a:t>
            </a:r>
            <a:endParaRPr lang="en-US" sz="3875" dirty="0"/>
          </a:p>
        </p:txBody>
      </p:sp>
      <p:pic>
        <p:nvPicPr>
          <p:cNvPr id="3" name="Image 0" descr="preencoded.png">
            <a:extLst>
              <a:ext uri="{FF2B5EF4-FFF2-40B4-BE49-F238E27FC236}">
                <a16:creationId xmlns:a16="http://schemas.microsoft.com/office/drawing/2014/main" id="{0B74E1CB-2DCE-4B82-CFFC-65817C4F5235}"/>
              </a:ext>
            </a:extLst>
          </p:cNvPr>
          <p:cNvPicPr>
            <a:picLocks noChangeAspect="1"/>
          </p:cNvPicPr>
          <p:nvPr/>
        </p:nvPicPr>
        <p:blipFill>
          <a:blip r:embed="rId2"/>
          <a:stretch>
            <a:fillRect/>
          </a:stretch>
        </p:blipFill>
        <p:spPr>
          <a:xfrm>
            <a:off x="659706" y="1513682"/>
            <a:ext cx="5294908" cy="3272433"/>
          </a:xfrm>
          <a:prstGeom prst="rect">
            <a:avLst/>
          </a:prstGeom>
        </p:spPr>
      </p:pic>
      <p:sp>
        <p:nvSpPr>
          <p:cNvPr id="4" name="Text 1">
            <a:extLst>
              <a:ext uri="{FF2B5EF4-FFF2-40B4-BE49-F238E27FC236}">
                <a16:creationId xmlns:a16="http://schemas.microsoft.com/office/drawing/2014/main" id="{A78AB5E3-C32F-1E19-F826-EDD71760AA37}"/>
              </a:ext>
            </a:extLst>
          </p:cNvPr>
          <p:cNvSpPr/>
          <p:nvPr/>
        </p:nvSpPr>
        <p:spPr>
          <a:xfrm>
            <a:off x="659706" y="5021659"/>
            <a:ext cx="2474019" cy="309265"/>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Nguyên lý UART</a:t>
            </a:r>
            <a:endParaRPr lang="en-US" sz="1917" dirty="0"/>
          </a:p>
        </p:txBody>
      </p:sp>
      <p:sp>
        <p:nvSpPr>
          <p:cNvPr id="5" name="Text 2">
            <a:extLst>
              <a:ext uri="{FF2B5EF4-FFF2-40B4-BE49-F238E27FC236}">
                <a16:creationId xmlns:a16="http://schemas.microsoft.com/office/drawing/2014/main" id="{3D7EA051-4D89-EF9E-AFFB-6261FD4529D6}"/>
              </a:ext>
            </a:extLst>
          </p:cNvPr>
          <p:cNvSpPr/>
          <p:nvPr/>
        </p:nvSpPr>
        <p:spPr>
          <a:xfrm>
            <a:off x="659706" y="5443934"/>
            <a:ext cx="5294908" cy="904875"/>
          </a:xfrm>
          <a:prstGeom prst="rect">
            <a:avLst/>
          </a:prstGeom>
          <a:noFill/>
          <a:ln/>
        </p:spPr>
        <p:txBody>
          <a:bodyPr wrap="square" lIns="0" tIns="0" rIns="0" bIns="0" rtlCol="0" anchor="t"/>
          <a:lstStyle/>
          <a:p>
            <a:pPr>
              <a:lnSpc>
                <a:spcPts val="2333"/>
              </a:lnSpc>
            </a:pPr>
            <a:r>
              <a:rPr lang="en-US" sz="1458" dirty="0">
                <a:solidFill>
                  <a:srgbClr val="272525"/>
                </a:solidFill>
                <a:latin typeface="Inter" pitchFamily="34" charset="0"/>
                <a:ea typeface="Inter" pitchFamily="34" charset="-122"/>
                <a:cs typeface="Inter" pitchFamily="34" charset="-120"/>
              </a:rPr>
              <a:t>Giao tiếp nối tiếp không đồng bộ sử dụng TX và RX để truyền và nhận dữ liệu. Dữ liệu được gửi theo chuỗi bit (frame: start, data, stop).</a:t>
            </a:r>
            <a:endParaRPr lang="en-US" sz="1458" dirty="0"/>
          </a:p>
        </p:txBody>
      </p:sp>
      <p:pic>
        <p:nvPicPr>
          <p:cNvPr id="6" name="Image 1" descr="preencoded.png">
            <a:extLst>
              <a:ext uri="{FF2B5EF4-FFF2-40B4-BE49-F238E27FC236}">
                <a16:creationId xmlns:a16="http://schemas.microsoft.com/office/drawing/2014/main" id="{21167B37-8558-F9F5-846F-7034F27D3713}"/>
              </a:ext>
            </a:extLst>
          </p:cNvPr>
          <p:cNvPicPr>
            <a:picLocks noChangeAspect="1"/>
          </p:cNvPicPr>
          <p:nvPr/>
        </p:nvPicPr>
        <p:blipFill>
          <a:blip r:embed="rId3"/>
          <a:stretch>
            <a:fillRect/>
          </a:stretch>
        </p:blipFill>
        <p:spPr>
          <a:xfrm>
            <a:off x="6237287" y="1513682"/>
            <a:ext cx="5295007" cy="3272532"/>
          </a:xfrm>
          <a:prstGeom prst="rect">
            <a:avLst/>
          </a:prstGeom>
        </p:spPr>
      </p:pic>
      <p:sp>
        <p:nvSpPr>
          <p:cNvPr id="7" name="Text 3">
            <a:extLst>
              <a:ext uri="{FF2B5EF4-FFF2-40B4-BE49-F238E27FC236}">
                <a16:creationId xmlns:a16="http://schemas.microsoft.com/office/drawing/2014/main" id="{5B4765CE-086C-663D-A4B7-F622ABE82635}"/>
              </a:ext>
            </a:extLst>
          </p:cNvPr>
          <p:cNvSpPr/>
          <p:nvPr/>
        </p:nvSpPr>
        <p:spPr>
          <a:xfrm>
            <a:off x="6237288" y="5021758"/>
            <a:ext cx="2474019" cy="309265"/>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Ứng dụng</a:t>
            </a:r>
            <a:endParaRPr lang="en-US" sz="1917" dirty="0"/>
          </a:p>
        </p:txBody>
      </p:sp>
      <p:sp>
        <p:nvSpPr>
          <p:cNvPr id="8" name="Text 4">
            <a:extLst>
              <a:ext uri="{FF2B5EF4-FFF2-40B4-BE49-F238E27FC236}">
                <a16:creationId xmlns:a16="http://schemas.microsoft.com/office/drawing/2014/main" id="{1FAF4835-B6DD-A873-B55A-CC6E46020491}"/>
              </a:ext>
            </a:extLst>
          </p:cNvPr>
          <p:cNvSpPr/>
          <p:nvPr/>
        </p:nvSpPr>
        <p:spPr>
          <a:xfrm>
            <a:off x="6237287" y="5444033"/>
            <a:ext cx="5295007" cy="603250"/>
          </a:xfrm>
          <a:prstGeom prst="rect">
            <a:avLst/>
          </a:prstGeom>
          <a:noFill/>
          <a:ln/>
        </p:spPr>
        <p:txBody>
          <a:bodyPr wrap="square" lIns="0" tIns="0" rIns="0" bIns="0" rtlCol="0" anchor="t"/>
          <a:lstStyle/>
          <a:p>
            <a:pPr>
              <a:lnSpc>
                <a:spcPts val="2333"/>
              </a:lnSpc>
            </a:pPr>
            <a:r>
              <a:rPr lang="en-US" sz="1458" dirty="0">
                <a:solidFill>
                  <a:srgbClr val="272525"/>
                </a:solidFill>
                <a:latin typeface="Inter" pitchFamily="34" charset="0"/>
                <a:ea typeface="Inter" pitchFamily="34" charset="-122"/>
                <a:cs typeface="Inter" pitchFamily="34" charset="-120"/>
              </a:rPr>
              <a:t>FPGA gửi nhiệt độ, độ ẩm đến ESP8266. ESP8266 gửi dữ liệu lên Cloud qua WiFi.</a:t>
            </a:r>
            <a:endParaRPr lang="en-US" sz="1458" dirty="0"/>
          </a:p>
        </p:txBody>
      </p:sp>
    </p:spTree>
    <p:extLst>
      <p:ext uri="{BB962C8B-B14F-4D97-AF65-F5344CB8AC3E}">
        <p14:creationId xmlns:p14="http://schemas.microsoft.com/office/powerpoint/2010/main" val="319326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0">
            <a:extLst>
              <a:ext uri="{FF2B5EF4-FFF2-40B4-BE49-F238E27FC236}">
                <a16:creationId xmlns:a16="http://schemas.microsoft.com/office/drawing/2014/main" id="{D9F6DC71-8FDA-45CB-5223-58B2525E6127}"/>
              </a:ext>
            </a:extLst>
          </p:cNvPr>
          <p:cNvSpPr/>
          <p:nvPr/>
        </p:nvSpPr>
        <p:spPr>
          <a:xfrm>
            <a:off x="661492" y="827682"/>
            <a:ext cx="6012657"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Giao Thức 1-Wire &amp; DHT11</a:t>
            </a:r>
            <a:endParaRPr lang="en-US" sz="3875" dirty="0"/>
          </a:p>
        </p:txBody>
      </p:sp>
      <p:pic>
        <p:nvPicPr>
          <p:cNvPr id="14" name="Image 0" descr="preencoded.png">
            <a:extLst>
              <a:ext uri="{FF2B5EF4-FFF2-40B4-BE49-F238E27FC236}">
                <a16:creationId xmlns:a16="http://schemas.microsoft.com/office/drawing/2014/main" id="{F57561C0-EFAB-2AD4-2D98-66A08F34F215}"/>
              </a:ext>
            </a:extLst>
          </p:cNvPr>
          <p:cNvPicPr>
            <a:picLocks noChangeAspect="1"/>
          </p:cNvPicPr>
          <p:nvPr/>
        </p:nvPicPr>
        <p:blipFill>
          <a:blip r:embed="rId2"/>
          <a:stretch>
            <a:fillRect/>
          </a:stretch>
        </p:blipFill>
        <p:spPr>
          <a:xfrm>
            <a:off x="661492" y="1825923"/>
            <a:ext cx="3433961" cy="2122289"/>
          </a:xfrm>
          <a:prstGeom prst="rect">
            <a:avLst/>
          </a:prstGeom>
        </p:spPr>
      </p:pic>
      <p:sp>
        <p:nvSpPr>
          <p:cNvPr id="15" name="Text 1">
            <a:extLst>
              <a:ext uri="{FF2B5EF4-FFF2-40B4-BE49-F238E27FC236}">
                <a16:creationId xmlns:a16="http://schemas.microsoft.com/office/drawing/2014/main" id="{BFEC905B-5BB7-4DFA-2795-417C41ED14ED}"/>
              </a:ext>
            </a:extLst>
          </p:cNvPr>
          <p:cNvSpPr/>
          <p:nvPr/>
        </p:nvSpPr>
        <p:spPr>
          <a:xfrm>
            <a:off x="661492" y="4184452"/>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Cảm Biến DHT11</a:t>
            </a:r>
            <a:endParaRPr lang="en-US" sz="1917" dirty="0"/>
          </a:p>
        </p:txBody>
      </p:sp>
      <p:sp>
        <p:nvSpPr>
          <p:cNvPr id="16" name="Text 2">
            <a:extLst>
              <a:ext uri="{FF2B5EF4-FFF2-40B4-BE49-F238E27FC236}">
                <a16:creationId xmlns:a16="http://schemas.microsoft.com/office/drawing/2014/main" id="{982C18AB-D12D-DCB7-6757-B1DDDCDB9A5A}"/>
              </a:ext>
            </a:extLst>
          </p:cNvPr>
          <p:cNvSpPr/>
          <p:nvPr/>
        </p:nvSpPr>
        <p:spPr>
          <a:xfrm>
            <a:off x="661492" y="4607918"/>
            <a:ext cx="3433961"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Đọc dữ liệu nhiệt độ và độ ẩm.</a:t>
            </a:r>
            <a:endParaRPr lang="en-US" sz="1458" dirty="0"/>
          </a:p>
        </p:txBody>
      </p:sp>
      <p:pic>
        <p:nvPicPr>
          <p:cNvPr id="17" name="Image 1" descr="preencoded.png">
            <a:extLst>
              <a:ext uri="{FF2B5EF4-FFF2-40B4-BE49-F238E27FC236}">
                <a16:creationId xmlns:a16="http://schemas.microsoft.com/office/drawing/2014/main" id="{1A082D0D-A4A0-533B-58E5-99A1660F4B00}"/>
              </a:ext>
            </a:extLst>
          </p:cNvPr>
          <p:cNvPicPr>
            <a:picLocks noChangeAspect="1"/>
          </p:cNvPicPr>
          <p:nvPr/>
        </p:nvPicPr>
        <p:blipFill>
          <a:blip r:embed="rId3"/>
          <a:stretch>
            <a:fillRect/>
          </a:stretch>
        </p:blipFill>
        <p:spPr>
          <a:xfrm>
            <a:off x="4378920" y="1825923"/>
            <a:ext cx="3434060" cy="2122388"/>
          </a:xfrm>
          <a:prstGeom prst="rect">
            <a:avLst/>
          </a:prstGeom>
        </p:spPr>
      </p:pic>
      <p:sp>
        <p:nvSpPr>
          <p:cNvPr id="18" name="Text 3">
            <a:extLst>
              <a:ext uri="{FF2B5EF4-FFF2-40B4-BE49-F238E27FC236}">
                <a16:creationId xmlns:a16="http://schemas.microsoft.com/office/drawing/2014/main" id="{329B592B-43C1-10BA-6310-5AAE8F034703}"/>
              </a:ext>
            </a:extLst>
          </p:cNvPr>
          <p:cNvSpPr/>
          <p:nvPr/>
        </p:nvSpPr>
        <p:spPr>
          <a:xfrm>
            <a:off x="4378920" y="4184551"/>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Giao Thức 1-Wire</a:t>
            </a:r>
            <a:endParaRPr lang="en-US" sz="1917" dirty="0"/>
          </a:p>
        </p:txBody>
      </p:sp>
      <p:sp>
        <p:nvSpPr>
          <p:cNvPr id="19" name="Text 4">
            <a:extLst>
              <a:ext uri="{FF2B5EF4-FFF2-40B4-BE49-F238E27FC236}">
                <a16:creationId xmlns:a16="http://schemas.microsoft.com/office/drawing/2014/main" id="{86A0DF50-FFFF-DA99-917B-971D07A20868}"/>
              </a:ext>
            </a:extLst>
          </p:cNvPr>
          <p:cNvSpPr/>
          <p:nvPr/>
        </p:nvSpPr>
        <p:spPr>
          <a:xfrm>
            <a:off x="4378920" y="4608017"/>
            <a:ext cx="3434060"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Truyền dữ liệu sử dụng một dây duy nhất.</a:t>
            </a:r>
            <a:endParaRPr lang="en-US" sz="1458" dirty="0"/>
          </a:p>
        </p:txBody>
      </p:sp>
      <p:pic>
        <p:nvPicPr>
          <p:cNvPr id="20" name="Image 2" descr="preencoded.png">
            <a:extLst>
              <a:ext uri="{FF2B5EF4-FFF2-40B4-BE49-F238E27FC236}">
                <a16:creationId xmlns:a16="http://schemas.microsoft.com/office/drawing/2014/main" id="{A1EE1DEC-3C35-E659-D166-D59ED9EC698E}"/>
              </a:ext>
            </a:extLst>
          </p:cNvPr>
          <p:cNvPicPr>
            <a:picLocks noChangeAspect="1"/>
          </p:cNvPicPr>
          <p:nvPr/>
        </p:nvPicPr>
        <p:blipFill>
          <a:blip r:embed="rId4"/>
          <a:stretch>
            <a:fillRect/>
          </a:stretch>
        </p:blipFill>
        <p:spPr>
          <a:xfrm>
            <a:off x="8096449" y="1825923"/>
            <a:ext cx="3433961" cy="2122289"/>
          </a:xfrm>
          <a:prstGeom prst="rect">
            <a:avLst/>
          </a:prstGeom>
        </p:spPr>
      </p:pic>
      <p:sp>
        <p:nvSpPr>
          <p:cNvPr id="21" name="Text 5">
            <a:extLst>
              <a:ext uri="{FF2B5EF4-FFF2-40B4-BE49-F238E27FC236}">
                <a16:creationId xmlns:a16="http://schemas.microsoft.com/office/drawing/2014/main" id="{0B4CE093-92AC-6A81-3C59-3D8382EB4817}"/>
              </a:ext>
            </a:extLst>
          </p:cNvPr>
          <p:cNvSpPr/>
          <p:nvPr/>
        </p:nvSpPr>
        <p:spPr>
          <a:xfrm>
            <a:off x="8096449" y="4184452"/>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Kết Nối với FPGA</a:t>
            </a:r>
            <a:endParaRPr lang="en-US" sz="1917" dirty="0"/>
          </a:p>
        </p:txBody>
      </p:sp>
      <p:sp>
        <p:nvSpPr>
          <p:cNvPr id="22" name="Text 6">
            <a:extLst>
              <a:ext uri="{FF2B5EF4-FFF2-40B4-BE49-F238E27FC236}">
                <a16:creationId xmlns:a16="http://schemas.microsoft.com/office/drawing/2014/main" id="{3C809633-636B-F930-694E-2A9D1F01F313}"/>
              </a:ext>
            </a:extLst>
          </p:cNvPr>
          <p:cNvSpPr/>
          <p:nvPr/>
        </p:nvSpPr>
        <p:spPr>
          <a:xfrm>
            <a:off x="8096449" y="4607918"/>
            <a:ext cx="3433961"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Xuất dữ liệu đến các module khác như LCD, UART, MQTT</a:t>
            </a:r>
            <a:endParaRPr lang="en-US" sz="1458" dirty="0"/>
          </a:p>
        </p:txBody>
      </p:sp>
      <p:sp>
        <p:nvSpPr>
          <p:cNvPr id="23" name="Text 7">
            <a:extLst>
              <a:ext uri="{FF2B5EF4-FFF2-40B4-BE49-F238E27FC236}">
                <a16:creationId xmlns:a16="http://schemas.microsoft.com/office/drawing/2014/main" id="{57F8E278-A227-D1C0-0C57-76361F936CEC}"/>
              </a:ext>
            </a:extLst>
          </p:cNvPr>
          <p:cNvSpPr/>
          <p:nvPr/>
        </p:nvSpPr>
        <p:spPr>
          <a:xfrm>
            <a:off x="661492" y="5425480"/>
            <a:ext cx="10869018"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Sử dụng giao thức 1-Wire để đọc dữ liệu từ cảm biến DHT11 một cách hiệu quả, sau đó xuất dữ liệu nhiệt độ và độ ẩm đến các module khác.</a:t>
            </a:r>
            <a:endParaRPr lang="en-US" sz="1458" dirty="0"/>
          </a:p>
        </p:txBody>
      </p:sp>
    </p:spTree>
    <p:extLst>
      <p:ext uri="{BB962C8B-B14F-4D97-AF65-F5344CB8AC3E}">
        <p14:creationId xmlns:p14="http://schemas.microsoft.com/office/powerpoint/2010/main" val="42642988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0">
            <a:extLst>
              <a:ext uri="{FF2B5EF4-FFF2-40B4-BE49-F238E27FC236}">
                <a16:creationId xmlns:a16="http://schemas.microsoft.com/office/drawing/2014/main" id="{983DC028-AA2D-FFBE-BBC0-FBB7D8E3F633}"/>
              </a:ext>
            </a:extLst>
          </p:cNvPr>
          <p:cNvSpPr/>
          <p:nvPr/>
        </p:nvSpPr>
        <p:spPr>
          <a:xfrm>
            <a:off x="661492" y="827682"/>
            <a:ext cx="10770195"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Giao Thức MQTT và Kết Nối Cloud ThingsBoard</a:t>
            </a:r>
            <a:endParaRPr lang="en-US" sz="3875" dirty="0"/>
          </a:p>
        </p:txBody>
      </p:sp>
      <p:pic>
        <p:nvPicPr>
          <p:cNvPr id="16" name="Image 0" descr="preencoded.png">
            <a:extLst>
              <a:ext uri="{FF2B5EF4-FFF2-40B4-BE49-F238E27FC236}">
                <a16:creationId xmlns:a16="http://schemas.microsoft.com/office/drawing/2014/main" id="{BF3A0DB1-4711-567E-ABB8-ADC9AF7872F9}"/>
              </a:ext>
            </a:extLst>
          </p:cNvPr>
          <p:cNvPicPr>
            <a:picLocks noChangeAspect="1"/>
          </p:cNvPicPr>
          <p:nvPr/>
        </p:nvPicPr>
        <p:blipFill>
          <a:blip r:embed="rId2"/>
          <a:stretch>
            <a:fillRect/>
          </a:stretch>
        </p:blipFill>
        <p:spPr>
          <a:xfrm>
            <a:off x="661492" y="1825923"/>
            <a:ext cx="3433961" cy="2122289"/>
          </a:xfrm>
          <a:prstGeom prst="rect">
            <a:avLst/>
          </a:prstGeom>
        </p:spPr>
      </p:pic>
      <p:sp>
        <p:nvSpPr>
          <p:cNvPr id="17" name="Text 1">
            <a:extLst>
              <a:ext uri="{FF2B5EF4-FFF2-40B4-BE49-F238E27FC236}">
                <a16:creationId xmlns:a16="http://schemas.microsoft.com/office/drawing/2014/main" id="{16E4F8E3-D129-7756-A49E-CDA3471EAD9F}"/>
              </a:ext>
            </a:extLst>
          </p:cNvPr>
          <p:cNvSpPr/>
          <p:nvPr/>
        </p:nvSpPr>
        <p:spPr>
          <a:xfrm>
            <a:off x="661492" y="4184452"/>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ESP8266 Client</a:t>
            </a:r>
            <a:endParaRPr lang="en-US" sz="1917" dirty="0"/>
          </a:p>
        </p:txBody>
      </p:sp>
      <p:sp>
        <p:nvSpPr>
          <p:cNvPr id="18" name="Text 2">
            <a:extLst>
              <a:ext uri="{FF2B5EF4-FFF2-40B4-BE49-F238E27FC236}">
                <a16:creationId xmlns:a16="http://schemas.microsoft.com/office/drawing/2014/main" id="{22A36D37-40F6-2C3A-406C-600F63232244}"/>
              </a:ext>
            </a:extLst>
          </p:cNvPr>
          <p:cNvSpPr/>
          <p:nvPr/>
        </p:nvSpPr>
        <p:spPr>
          <a:xfrm>
            <a:off x="661492" y="4607917"/>
            <a:ext cx="3433961" cy="90725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ESP8266 đóng vai trò là Client, gửi dữ liệu nhiệt độ và độ ẩm lên ThingsBoard.</a:t>
            </a:r>
            <a:endParaRPr lang="en-US" sz="1458" dirty="0"/>
          </a:p>
        </p:txBody>
      </p:sp>
      <p:pic>
        <p:nvPicPr>
          <p:cNvPr id="19" name="Image 1" descr="preencoded.png">
            <a:extLst>
              <a:ext uri="{FF2B5EF4-FFF2-40B4-BE49-F238E27FC236}">
                <a16:creationId xmlns:a16="http://schemas.microsoft.com/office/drawing/2014/main" id="{C944DDEB-F760-CC4F-384F-858F52E70298}"/>
              </a:ext>
            </a:extLst>
          </p:cNvPr>
          <p:cNvPicPr>
            <a:picLocks noChangeAspect="1"/>
          </p:cNvPicPr>
          <p:nvPr/>
        </p:nvPicPr>
        <p:blipFill>
          <a:blip r:embed="rId3"/>
          <a:stretch>
            <a:fillRect/>
          </a:stretch>
        </p:blipFill>
        <p:spPr>
          <a:xfrm>
            <a:off x="4378920" y="1825923"/>
            <a:ext cx="3434060" cy="2122388"/>
          </a:xfrm>
          <a:prstGeom prst="rect">
            <a:avLst/>
          </a:prstGeom>
        </p:spPr>
      </p:pic>
      <p:sp>
        <p:nvSpPr>
          <p:cNvPr id="20" name="Text 3">
            <a:extLst>
              <a:ext uri="{FF2B5EF4-FFF2-40B4-BE49-F238E27FC236}">
                <a16:creationId xmlns:a16="http://schemas.microsoft.com/office/drawing/2014/main" id="{FC80B3DF-57C8-4622-17A2-59F8195501DA}"/>
              </a:ext>
            </a:extLst>
          </p:cNvPr>
          <p:cNvSpPr/>
          <p:nvPr/>
        </p:nvSpPr>
        <p:spPr>
          <a:xfrm>
            <a:off x="4378920" y="4184551"/>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ThingsBoard Broker</a:t>
            </a:r>
            <a:endParaRPr lang="en-US" sz="1917" dirty="0"/>
          </a:p>
        </p:txBody>
      </p:sp>
      <p:sp>
        <p:nvSpPr>
          <p:cNvPr id="21" name="Text 4">
            <a:extLst>
              <a:ext uri="{FF2B5EF4-FFF2-40B4-BE49-F238E27FC236}">
                <a16:creationId xmlns:a16="http://schemas.microsoft.com/office/drawing/2014/main" id="{5A9614CB-5F1A-1F8C-B209-3A8211A81C59}"/>
              </a:ext>
            </a:extLst>
          </p:cNvPr>
          <p:cNvSpPr/>
          <p:nvPr/>
        </p:nvSpPr>
        <p:spPr>
          <a:xfrm>
            <a:off x="4378920" y="4608017"/>
            <a:ext cx="3434060"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ThingsBoard là Broker, nhận và xử lý dữ liệu từ các thiết bị IoT.</a:t>
            </a:r>
            <a:endParaRPr lang="en-US" sz="1458" dirty="0"/>
          </a:p>
        </p:txBody>
      </p:sp>
      <p:pic>
        <p:nvPicPr>
          <p:cNvPr id="22" name="Image 2" descr="preencoded.png">
            <a:extLst>
              <a:ext uri="{FF2B5EF4-FFF2-40B4-BE49-F238E27FC236}">
                <a16:creationId xmlns:a16="http://schemas.microsoft.com/office/drawing/2014/main" id="{938804D4-F3EF-BCB0-D479-308E5879D96A}"/>
              </a:ext>
            </a:extLst>
          </p:cNvPr>
          <p:cNvPicPr>
            <a:picLocks noChangeAspect="1"/>
          </p:cNvPicPr>
          <p:nvPr/>
        </p:nvPicPr>
        <p:blipFill>
          <a:blip r:embed="rId4"/>
          <a:stretch>
            <a:fillRect/>
          </a:stretch>
        </p:blipFill>
        <p:spPr>
          <a:xfrm>
            <a:off x="8096449" y="1825923"/>
            <a:ext cx="3433961" cy="2122289"/>
          </a:xfrm>
          <a:prstGeom prst="rect">
            <a:avLst/>
          </a:prstGeom>
        </p:spPr>
      </p:pic>
      <p:sp>
        <p:nvSpPr>
          <p:cNvPr id="23" name="Text 5">
            <a:extLst>
              <a:ext uri="{FF2B5EF4-FFF2-40B4-BE49-F238E27FC236}">
                <a16:creationId xmlns:a16="http://schemas.microsoft.com/office/drawing/2014/main" id="{E6D1180C-B38A-0D12-F1E2-8C5A301E9C2A}"/>
              </a:ext>
            </a:extLst>
          </p:cNvPr>
          <p:cNvSpPr/>
          <p:nvPr/>
        </p:nvSpPr>
        <p:spPr>
          <a:xfrm>
            <a:off x="8096449" y="4184452"/>
            <a:ext cx="2509738"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Giám Sát Cold Storage</a:t>
            </a:r>
            <a:endParaRPr lang="en-US" sz="1917" dirty="0"/>
          </a:p>
        </p:txBody>
      </p:sp>
      <p:sp>
        <p:nvSpPr>
          <p:cNvPr id="24" name="Text 6">
            <a:extLst>
              <a:ext uri="{FF2B5EF4-FFF2-40B4-BE49-F238E27FC236}">
                <a16:creationId xmlns:a16="http://schemas.microsoft.com/office/drawing/2014/main" id="{132F5AA4-DF24-B111-021B-FF2AF4FFEA85}"/>
              </a:ext>
            </a:extLst>
          </p:cNvPr>
          <p:cNvSpPr/>
          <p:nvPr/>
        </p:nvSpPr>
        <p:spPr>
          <a:xfrm>
            <a:off x="8096449" y="4607918"/>
            <a:ext cx="3433961"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Giám sát Cold Storage từ xa trên Web/Mobile thông qua ThingsBoard.</a:t>
            </a:r>
            <a:endParaRPr lang="en-US" sz="1458" dirty="0"/>
          </a:p>
        </p:txBody>
      </p:sp>
      <p:sp>
        <p:nvSpPr>
          <p:cNvPr id="25" name="Text 7">
            <a:extLst>
              <a:ext uri="{FF2B5EF4-FFF2-40B4-BE49-F238E27FC236}">
                <a16:creationId xmlns:a16="http://schemas.microsoft.com/office/drawing/2014/main" id="{E4A96A31-1048-45AC-DAA5-7C95F5D4E2A8}"/>
              </a:ext>
            </a:extLst>
          </p:cNvPr>
          <p:cNvSpPr/>
          <p:nvPr/>
        </p:nvSpPr>
        <p:spPr>
          <a:xfrm>
            <a:off x="661492" y="5727800"/>
            <a:ext cx="10869018"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Sử dụng giao thức Publish/Subscribe giúp gửi và nhận dữ liệu nhanh chóng, phù hợp cho các ứng dụng IoT.</a:t>
            </a:r>
            <a:endParaRPr lang="en-US" sz="1458" dirty="0"/>
          </a:p>
        </p:txBody>
      </p:sp>
    </p:spTree>
    <p:extLst>
      <p:ext uri="{BB962C8B-B14F-4D97-AF65-F5344CB8AC3E}">
        <p14:creationId xmlns:p14="http://schemas.microsoft.com/office/powerpoint/2010/main" val="28926612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9678F2DD-DBDE-8A18-82E6-7A4848F15763}"/>
              </a:ext>
            </a:extLst>
          </p:cNvPr>
          <p:cNvPicPr>
            <a:picLocks noChangeAspect="1"/>
          </p:cNvPicPr>
          <p:nvPr/>
        </p:nvPicPr>
        <p:blipFill>
          <a:blip r:embed="rId2"/>
          <a:stretch>
            <a:fillRect/>
          </a:stretch>
        </p:blipFill>
        <p:spPr>
          <a:xfrm>
            <a:off x="0" y="0"/>
            <a:ext cx="4572000" cy="6858000"/>
          </a:xfrm>
          <a:prstGeom prst="rect">
            <a:avLst/>
          </a:prstGeom>
        </p:spPr>
      </p:pic>
      <p:pic>
        <p:nvPicPr>
          <p:cNvPr id="5" name="Image 1" descr="preencoded.png">
            <a:extLst>
              <a:ext uri="{FF2B5EF4-FFF2-40B4-BE49-F238E27FC236}">
                <a16:creationId xmlns:a16="http://schemas.microsoft.com/office/drawing/2014/main" id="{4BC15C3F-4A47-598D-519E-50F1898E58C4}"/>
              </a:ext>
            </a:extLst>
          </p:cNvPr>
          <p:cNvPicPr>
            <a:picLocks noChangeAspect="1"/>
          </p:cNvPicPr>
          <p:nvPr/>
        </p:nvPicPr>
        <p:blipFill>
          <a:blip r:embed="rId3"/>
          <a:stretch>
            <a:fillRect/>
          </a:stretch>
        </p:blipFill>
        <p:spPr>
          <a:xfrm>
            <a:off x="236240" y="2670076"/>
            <a:ext cx="4099421" cy="1517848"/>
          </a:xfrm>
          <a:prstGeom prst="rect">
            <a:avLst/>
          </a:prstGeom>
        </p:spPr>
      </p:pic>
      <p:sp>
        <p:nvSpPr>
          <p:cNvPr id="6" name="Text 0">
            <a:extLst>
              <a:ext uri="{FF2B5EF4-FFF2-40B4-BE49-F238E27FC236}">
                <a16:creationId xmlns:a16="http://schemas.microsoft.com/office/drawing/2014/main" id="{76F4397E-E96F-71A9-43BF-91A67A592C75}"/>
              </a:ext>
            </a:extLst>
          </p:cNvPr>
          <p:cNvSpPr/>
          <p:nvPr/>
        </p:nvSpPr>
        <p:spPr>
          <a:xfrm>
            <a:off x="5233492" y="2538314"/>
            <a:ext cx="5910659" cy="590649"/>
          </a:xfrm>
          <a:prstGeom prst="rect">
            <a:avLst/>
          </a:prstGeom>
          <a:noFill/>
          <a:ln/>
        </p:spPr>
        <p:txBody>
          <a:bodyPr wrap="none" lIns="0" tIns="0" rIns="0" bIns="0" rtlCol="0" anchor="t"/>
          <a:lstStyle/>
          <a:p>
            <a:pPr>
              <a:lnSpc>
                <a:spcPts val="4625"/>
              </a:lnSpc>
            </a:pPr>
            <a:r>
              <a:rPr lang="en-US" sz="3708" b="1" dirty="0">
                <a:solidFill>
                  <a:srgbClr val="443728"/>
                </a:solidFill>
                <a:latin typeface="Crimson Pro Bold" pitchFamily="34" charset="0"/>
                <a:ea typeface="Crimson Pro Bold" pitchFamily="34" charset="-122"/>
                <a:cs typeface="Crimson Pro Bold" pitchFamily="34" charset="-120"/>
              </a:rPr>
              <a:t>Phân tích sơ đồ khối hệ thống</a:t>
            </a:r>
            <a:endParaRPr lang="en-US" sz="3708" dirty="0"/>
          </a:p>
        </p:txBody>
      </p:sp>
      <p:sp>
        <p:nvSpPr>
          <p:cNvPr id="7" name="Text 1">
            <a:extLst>
              <a:ext uri="{FF2B5EF4-FFF2-40B4-BE49-F238E27FC236}">
                <a16:creationId xmlns:a16="http://schemas.microsoft.com/office/drawing/2014/main" id="{2DB11016-D590-F0BD-F3EE-627BAFCFF7B2}"/>
              </a:ext>
            </a:extLst>
          </p:cNvPr>
          <p:cNvSpPr/>
          <p:nvPr/>
        </p:nvSpPr>
        <p:spPr>
          <a:xfrm>
            <a:off x="5233492" y="3412431"/>
            <a:ext cx="6297018"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Bài thuyết trình này phân tích sơ đồ khối hệ thống. Kiến trúc phần cứng của hệ thống nhúng dựa trên Zynq UltraScale+ MPSoC. Chúng ta sẽ cùng nhau khám phá các thành phần chính.</a:t>
            </a:r>
            <a:endParaRPr lang="en-US" sz="1458" dirty="0"/>
          </a:p>
        </p:txBody>
      </p:sp>
    </p:spTree>
    <p:extLst>
      <p:ext uri="{BB962C8B-B14F-4D97-AF65-F5344CB8AC3E}">
        <p14:creationId xmlns:p14="http://schemas.microsoft.com/office/powerpoint/2010/main" val="2213669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1BAE44-304D-6171-E0CA-20CA6D677FB1}"/>
              </a:ext>
            </a:extLst>
          </p:cNvPr>
          <p:cNvPicPr>
            <a:picLocks noChangeAspect="1"/>
          </p:cNvPicPr>
          <p:nvPr/>
        </p:nvPicPr>
        <p:blipFill>
          <a:blip r:embed="rId2"/>
          <a:stretch>
            <a:fillRect/>
          </a:stretch>
        </p:blipFill>
        <p:spPr>
          <a:xfrm>
            <a:off x="0" y="670475"/>
            <a:ext cx="12192000" cy="5517050"/>
          </a:xfrm>
          <a:prstGeom prst="rect">
            <a:avLst/>
          </a:prstGeom>
        </p:spPr>
      </p:pic>
    </p:spTree>
    <p:extLst>
      <p:ext uri="{BB962C8B-B14F-4D97-AF65-F5344CB8AC3E}">
        <p14:creationId xmlns:p14="http://schemas.microsoft.com/office/powerpoint/2010/main" val="3684868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0">
            <a:extLst>
              <a:ext uri="{FF2B5EF4-FFF2-40B4-BE49-F238E27FC236}">
                <a16:creationId xmlns:a16="http://schemas.microsoft.com/office/drawing/2014/main" id="{B94CC5AF-1805-03F8-393A-6BFFC5FFF9E5}"/>
              </a:ext>
            </a:extLst>
          </p:cNvPr>
          <p:cNvSpPr/>
          <p:nvPr/>
        </p:nvSpPr>
        <p:spPr>
          <a:xfrm>
            <a:off x="661492" y="1608534"/>
            <a:ext cx="6297018" cy="1240433"/>
          </a:xfrm>
          <a:prstGeom prst="rect">
            <a:avLst/>
          </a:prstGeom>
          <a:noFill/>
          <a:ln/>
        </p:spPr>
        <p:txBody>
          <a:bodyPr wrap="squar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THIẾT KẾ VI MẠCH - COLD STORAGE MANAGEMENT</a:t>
            </a:r>
            <a:endParaRPr lang="en-US" sz="3875" dirty="0"/>
          </a:p>
        </p:txBody>
      </p:sp>
      <p:sp>
        <p:nvSpPr>
          <p:cNvPr id="10" name="Text 1">
            <a:extLst>
              <a:ext uri="{FF2B5EF4-FFF2-40B4-BE49-F238E27FC236}">
                <a16:creationId xmlns:a16="http://schemas.microsoft.com/office/drawing/2014/main" id="{77935494-9E37-4210-A0B2-98DA2982AD62}"/>
              </a:ext>
            </a:extLst>
          </p:cNvPr>
          <p:cNvSpPr/>
          <p:nvPr/>
        </p:nvSpPr>
        <p:spPr>
          <a:xfrm>
            <a:off x="661492" y="3132435"/>
            <a:ext cx="6297018" cy="2116932"/>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Tài liệu Thiết kế - Học kỳ II, lớp C1.2405.E0. 
Đề tài:
 "</a:t>
            </a:r>
            <a:r>
              <a:rPr lang="en-US" sz="1458" b="1" dirty="0">
                <a:solidFill>
                  <a:srgbClr val="272525"/>
                </a:solidFill>
                <a:latin typeface="Inter" pitchFamily="34" charset="0"/>
                <a:ea typeface="Inter" pitchFamily="34" charset="-122"/>
                <a:cs typeface="Inter" pitchFamily="34" charset="-120"/>
              </a:rPr>
              <a:t>COLD STORAGE MANAGEMENT</a:t>
            </a:r>
            <a:r>
              <a:rPr lang="en-US" sz="1458" dirty="0">
                <a:solidFill>
                  <a:srgbClr val="272525"/>
                </a:solidFill>
                <a:latin typeface="Inter" pitchFamily="34" charset="0"/>
                <a:ea typeface="Inter" pitchFamily="34" charset="-122"/>
                <a:cs typeface="Inter" pitchFamily="34" charset="-120"/>
              </a:rPr>
              <a:t>" được thực hiện bởi nhóm sinh </a:t>
            </a:r>
            <a:r>
              <a:rPr lang="en-US" sz="1458" dirty="0" err="1">
                <a:solidFill>
                  <a:srgbClr val="272525"/>
                </a:solidFill>
                <a:latin typeface="Inter" pitchFamily="34" charset="0"/>
                <a:ea typeface="Inter" pitchFamily="34" charset="-122"/>
                <a:cs typeface="Inter" pitchFamily="34" charset="-120"/>
              </a:rPr>
              <a:t>viên</a:t>
            </a:r>
            <a:r>
              <a:rPr lang="en-US" sz="1458" dirty="0">
                <a:solidFill>
                  <a:srgbClr val="272525"/>
                </a:solidFill>
                <a:latin typeface="Inter" pitchFamily="34" charset="0"/>
                <a:ea typeface="Inter" pitchFamily="34" charset="-122"/>
                <a:cs typeface="Inter" pitchFamily="34" charset="-120"/>
              </a:rPr>
              <a:t> FPT-JETKING. Nhóm đồ án xin gửi lời cảm ơn sâu sắc đến quý thầy cô đã truyền đạt kiến thức quý báu trong suốt thời gian học tập. Đề tài tập trung vào giám sát và quản lý môi trường bảo quản trong kho lạnh, đảm bảo chất lượng và an toàn sản phẩm.</a:t>
            </a:r>
            <a:endParaRPr lang="en-US" sz="1458" dirty="0"/>
          </a:p>
        </p:txBody>
      </p:sp>
      <p:pic>
        <p:nvPicPr>
          <p:cNvPr id="11" name="Image 0" descr="preencoded.png">
            <a:extLst>
              <a:ext uri="{FF2B5EF4-FFF2-40B4-BE49-F238E27FC236}">
                <a16:creationId xmlns:a16="http://schemas.microsoft.com/office/drawing/2014/main" id="{6C213007-DC0C-0F5A-833E-29466D831055}"/>
              </a:ext>
            </a:extLst>
          </p:cNvPr>
          <p:cNvPicPr>
            <a:picLocks noChangeAspect="1"/>
          </p:cNvPicPr>
          <p:nvPr/>
        </p:nvPicPr>
        <p:blipFill>
          <a:blip r:embed="rId2"/>
          <a:stretch>
            <a:fillRect/>
          </a:stretch>
        </p:blipFill>
        <p:spPr>
          <a:xfrm>
            <a:off x="7620000" y="0"/>
            <a:ext cx="4572000" cy="6858000"/>
          </a:xfrm>
          <a:prstGeom prst="rect">
            <a:avLst/>
          </a:prstGeom>
        </p:spPr>
      </p:pic>
    </p:spTree>
    <p:extLst>
      <p:ext uri="{BB962C8B-B14F-4D97-AF65-F5344CB8AC3E}">
        <p14:creationId xmlns:p14="http://schemas.microsoft.com/office/powerpoint/2010/main" val="3465917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A2C6A6E-8AC5-3CC4-8328-62C279A7DE83}"/>
              </a:ext>
            </a:extLst>
          </p:cNvPr>
          <p:cNvPicPr>
            <a:picLocks noChangeAspect="1"/>
          </p:cNvPicPr>
          <p:nvPr/>
        </p:nvPicPr>
        <p:blipFill>
          <a:blip r:embed="rId2"/>
          <a:stretch>
            <a:fillRect/>
          </a:stretch>
        </p:blipFill>
        <p:spPr>
          <a:xfrm>
            <a:off x="6877150" y="0"/>
            <a:ext cx="5314850" cy="6858000"/>
          </a:xfrm>
          <a:prstGeom prst="rect">
            <a:avLst/>
          </a:prstGeom>
        </p:spPr>
      </p:pic>
      <p:sp>
        <p:nvSpPr>
          <p:cNvPr id="4" name="Text 0">
            <a:extLst>
              <a:ext uri="{FF2B5EF4-FFF2-40B4-BE49-F238E27FC236}">
                <a16:creationId xmlns:a16="http://schemas.microsoft.com/office/drawing/2014/main" id="{42760ECE-14A3-A94A-2770-43E5821EE174}"/>
              </a:ext>
            </a:extLst>
          </p:cNvPr>
          <p:cNvSpPr/>
          <p:nvPr/>
        </p:nvSpPr>
        <p:spPr>
          <a:xfrm>
            <a:off x="661492" y="871637"/>
            <a:ext cx="4725492" cy="590649"/>
          </a:xfrm>
          <a:prstGeom prst="rect">
            <a:avLst/>
          </a:prstGeom>
          <a:noFill/>
          <a:ln/>
        </p:spPr>
        <p:txBody>
          <a:bodyPr wrap="none" lIns="0" tIns="0" rIns="0" bIns="0" rtlCol="0" anchor="t"/>
          <a:lstStyle/>
          <a:p>
            <a:pPr>
              <a:lnSpc>
                <a:spcPts val="4625"/>
              </a:lnSpc>
            </a:pPr>
            <a:r>
              <a:rPr lang="en-US" sz="3708" b="1" dirty="0">
                <a:solidFill>
                  <a:srgbClr val="443728"/>
                </a:solidFill>
                <a:latin typeface="Crimson Pro Bold" pitchFamily="34" charset="0"/>
                <a:ea typeface="Crimson Pro Bold" pitchFamily="34" charset="-122"/>
                <a:cs typeface="Crimson Pro Bold" pitchFamily="34" charset="-120"/>
              </a:rPr>
              <a:t>Logic Controller</a:t>
            </a:r>
            <a:endParaRPr lang="en-US" sz="3708" dirty="0"/>
          </a:p>
        </p:txBody>
      </p:sp>
      <p:sp>
        <p:nvSpPr>
          <p:cNvPr id="5" name="Text 1">
            <a:extLst>
              <a:ext uri="{FF2B5EF4-FFF2-40B4-BE49-F238E27FC236}">
                <a16:creationId xmlns:a16="http://schemas.microsoft.com/office/drawing/2014/main" id="{A9A2B4F5-8634-5BAB-01FD-27F726E0F745}"/>
              </a:ext>
            </a:extLst>
          </p:cNvPr>
          <p:cNvSpPr/>
          <p:nvPr/>
        </p:nvSpPr>
        <p:spPr>
          <a:xfrm>
            <a:off x="661492" y="1745754"/>
            <a:ext cx="6297018"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Thành phần điều khiển logic hệ thống. Xử lý dữ liệu từ cảm biến và điều khiển thiết bị ngoại vi.</a:t>
            </a:r>
            <a:endParaRPr lang="en-US" sz="1458" dirty="0"/>
          </a:p>
        </p:txBody>
      </p:sp>
      <p:sp>
        <p:nvSpPr>
          <p:cNvPr id="6" name="Text 2">
            <a:extLst>
              <a:ext uri="{FF2B5EF4-FFF2-40B4-BE49-F238E27FC236}">
                <a16:creationId xmlns:a16="http://schemas.microsoft.com/office/drawing/2014/main" id="{0CD87FD1-E8AD-BE92-7F28-1CD141809D76}"/>
              </a:ext>
            </a:extLst>
          </p:cNvPr>
          <p:cNvSpPr/>
          <p:nvPr/>
        </p:nvSpPr>
        <p:spPr>
          <a:xfrm>
            <a:off x="661492" y="2752229"/>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Các tín hiệu chính</a:t>
            </a:r>
            <a:endParaRPr lang="en-US" sz="1833" dirty="0"/>
          </a:p>
        </p:txBody>
      </p:sp>
      <p:sp>
        <p:nvSpPr>
          <p:cNvPr id="7" name="Text 3">
            <a:extLst>
              <a:ext uri="{FF2B5EF4-FFF2-40B4-BE49-F238E27FC236}">
                <a16:creationId xmlns:a16="http://schemas.microsoft.com/office/drawing/2014/main" id="{2E5EFB26-33EC-5415-8063-B162EB9C7FBB}"/>
              </a:ext>
            </a:extLst>
          </p:cNvPr>
          <p:cNvSpPr/>
          <p:nvPr/>
        </p:nvSpPr>
        <p:spPr>
          <a:xfrm>
            <a:off x="661492" y="3236516"/>
            <a:ext cx="2917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clk: Xung nhịp hệ thống.</a:t>
            </a:r>
            <a:endParaRPr lang="en-US" sz="1458" dirty="0"/>
          </a:p>
        </p:txBody>
      </p:sp>
      <p:sp>
        <p:nvSpPr>
          <p:cNvPr id="8" name="Text 4">
            <a:extLst>
              <a:ext uri="{FF2B5EF4-FFF2-40B4-BE49-F238E27FC236}">
                <a16:creationId xmlns:a16="http://schemas.microsoft.com/office/drawing/2014/main" id="{A67E20CC-1AF7-C07F-78E5-0E51A1DD2C0C}"/>
              </a:ext>
            </a:extLst>
          </p:cNvPr>
          <p:cNvSpPr/>
          <p:nvPr/>
        </p:nvSpPr>
        <p:spPr>
          <a:xfrm>
            <a:off x="661492" y="3605015"/>
            <a:ext cx="2917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humidity[7:0]: Dữ liệu độ ẩm.</a:t>
            </a:r>
            <a:endParaRPr lang="en-US" sz="1458" dirty="0"/>
          </a:p>
        </p:txBody>
      </p:sp>
      <p:sp>
        <p:nvSpPr>
          <p:cNvPr id="9" name="Text 5">
            <a:extLst>
              <a:ext uri="{FF2B5EF4-FFF2-40B4-BE49-F238E27FC236}">
                <a16:creationId xmlns:a16="http://schemas.microsoft.com/office/drawing/2014/main" id="{A4877E03-B17E-6A05-42C0-BD2B2BE72BB1}"/>
              </a:ext>
            </a:extLst>
          </p:cNvPr>
          <p:cNvSpPr/>
          <p:nvPr/>
        </p:nvSpPr>
        <p:spPr>
          <a:xfrm>
            <a:off x="661492" y="3973513"/>
            <a:ext cx="2917924"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temperature[7:0]: Dữ liệu nhiệt độ.</a:t>
            </a:r>
            <a:endParaRPr lang="en-US" sz="1458" dirty="0"/>
          </a:p>
        </p:txBody>
      </p:sp>
      <p:sp>
        <p:nvSpPr>
          <p:cNvPr id="10" name="Text 6">
            <a:extLst>
              <a:ext uri="{FF2B5EF4-FFF2-40B4-BE49-F238E27FC236}">
                <a16:creationId xmlns:a16="http://schemas.microsoft.com/office/drawing/2014/main" id="{060E25C0-2C4A-D496-2483-56AB38762E17}"/>
              </a:ext>
            </a:extLst>
          </p:cNvPr>
          <p:cNvSpPr/>
          <p:nvPr/>
        </p:nvSpPr>
        <p:spPr>
          <a:xfrm>
            <a:off x="661492" y="4644430"/>
            <a:ext cx="2917924"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led_fan, led_hum: Điều khiển LED.</a:t>
            </a:r>
            <a:endParaRPr lang="en-US" sz="1458" dirty="0"/>
          </a:p>
        </p:txBody>
      </p:sp>
      <p:sp>
        <p:nvSpPr>
          <p:cNvPr id="11" name="Text 7">
            <a:extLst>
              <a:ext uri="{FF2B5EF4-FFF2-40B4-BE49-F238E27FC236}">
                <a16:creationId xmlns:a16="http://schemas.microsoft.com/office/drawing/2014/main" id="{48168D8E-FE7A-B90C-9F57-10051CF2C0F7}"/>
              </a:ext>
            </a:extLst>
          </p:cNvPr>
          <p:cNvSpPr/>
          <p:nvPr/>
        </p:nvSpPr>
        <p:spPr>
          <a:xfrm>
            <a:off x="661492" y="5315347"/>
            <a:ext cx="2917924"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rx_msg_done: Xác nhận dữ liệu UART.</a:t>
            </a:r>
            <a:endParaRPr lang="en-US" sz="1458" dirty="0"/>
          </a:p>
        </p:txBody>
      </p:sp>
      <p:sp>
        <p:nvSpPr>
          <p:cNvPr id="12" name="Text 8">
            <a:extLst>
              <a:ext uri="{FF2B5EF4-FFF2-40B4-BE49-F238E27FC236}">
                <a16:creationId xmlns:a16="http://schemas.microsoft.com/office/drawing/2014/main" id="{94F3FBD0-8DBF-644E-EC46-A4F9287312E2}"/>
              </a:ext>
            </a:extLst>
          </p:cNvPr>
          <p:cNvSpPr/>
          <p:nvPr/>
        </p:nvSpPr>
        <p:spPr>
          <a:xfrm>
            <a:off x="4046935" y="2752229"/>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Chức năng hệ thống</a:t>
            </a:r>
            <a:endParaRPr lang="en-US" sz="1833" dirty="0"/>
          </a:p>
        </p:txBody>
      </p:sp>
      <p:sp>
        <p:nvSpPr>
          <p:cNvPr id="13" name="Text 9">
            <a:extLst>
              <a:ext uri="{FF2B5EF4-FFF2-40B4-BE49-F238E27FC236}">
                <a16:creationId xmlns:a16="http://schemas.microsoft.com/office/drawing/2014/main" id="{C5CFE75D-1258-1B76-74D6-D08A55C9F799}"/>
              </a:ext>
            </a:extLst>
          </p:cNvPr>
          <p:cNvSpPr/>
          <p:nvPr/>
        </p:nvSpPr>
        <p:spPr>
          <a:xfrm>
            <a:off x="4046935" y="3236516"/>
            <a:ext cx="2917924" cy="302419"/>
          </a:xfrm>
          <a:prstGeom prst="rect">
            <a:avLst/>
          </a:prstGeom>
          <a:noFill/>
          <a:ln/>
        </p:spPr>
        <p:txBody>
          <a:bodyPr wrap="none" lIns="0" tIns="0" rIns="0" bIns="0" rtlCol="0" anchor="t"/>
          <a:lstStyle/>
          <a:p>
            <a:pPr marL="285739" indent="-285739">
              <a:lnSpc>
                <a:spcPts val="2375"/>
              </a:lnSpc>
              <a:buSzPct val="100000"/>
              <a:buFont typeface="+mj-lt"/>
              <a:buAutoNum type="arabicPeriod"/>
            </a:pPr>
            <a:r>
              <a:rPr lang="en-US" sz="1458" dirty="0">
                <a:solidFill>
                  <a:srgbClr val="443728"/>
                </a:solidFill>
                <a:latin typeface="Open Sans" pitchFamily="34" charset="0"/>
                <a:ea typeface="Open Sans" pitchFamily="34" charset="-122"/>
                <a:cs typeface="Open Sans" pitchFamily="34" charset="-120"/>
              </a:rPr>
              <a:t>Đọc dữ liệu DHT11.</a:t>
            </a:r>
            <a:endParaRPr lang="en-US" sz="1458" dirty="0"/>
          </a:p>
        </p:txBody>
      </p:sp>
      <p:sp>
        <p:nvSpPr>
          <p:cNvPr id="14" name="Text 10">
            <a:extLst>
              <a:ext uri="{FF2B5EF4-FFF2-40B4-BE49-F238E27FC236}">
                <a16:creationId xmlns:a16="http://schemas.microsoft.com/office/drawing/2014/main" id="{5102262F-9309-DE35-F884-196B19324789}"/>
              </a:ext>
            </a:extLst>
          </p:cNvPr>
          <p:cNvSpPr/>
          <p:nvPr/>
        </p:nvSpPr>
        <p:spPr>
          <a:xfrm>
            <a:off x="4046935" y="3605015"/>
            <a:ext cx="2917924" cy="302419"/>
          </a:xfrm>
          <a:prstGeom prst="rect">
            <a:avLst/>
          </a:prstGeom>
          <a:noFill/>
          <a:ln/>
        </p:spPr>
        <p:txBody>
          <a:bodyPr wrap="none" lIns="0" tIns="0" rIns="0" bIns="0" rtlCol="0" anchor="t"/>
          <a:lstStyle/>
          <a:p>
            <a:pPr marL="285739" indent="-285739">
              <a:lnSpc>
                <a:spcPts val="2375"/>
              </a:lnSpc>
              <a:buSzPct val="100000"/>
              <a:buFont typeface="+mj-lt"/>
              <a:buAutoNum type="arabicPeriod" startAt="2"/>
            </a:pPr>
            <a:r>
              <a:rPr lang="en-US" sz="1458" dirty="0">
                <a:solidFill>
                  <a:srgbClr val="443728"/>
                </a:solidFill>
                <a:latin typeface="Open Sans" pitchFamily="34" charset="0"/>
                <a:ea typeface="Open Sans" pitchFamily="34" charset="-122"/>
                <a:cs typeface="Open Sans" pitchFamily="34" charset="-120"/>
              </a:rPr>
              <a:t>Gửi dữ liệu qua UART.</a:t>
            </a:r>
            <a:endParaRPr lang="en-US" sz="1458" dirty="0"/>
          </a:p>
        </p:txBody>
      </p:sp>
      <p:sp>
        <p:nvSpPr>
          <p:cNvPr id="15" name="Text 11">
            <a:extLst>
              <a:ext uri="{FF2B5EF4-FFF2-40B4-BE49-F238E27FC236}">
                <a16:creationId xmlns:a16="http://schemas.microsoft.com/office/drawing/2014/main" id="{1A54309B-DCB3-AA40-3549-A064D1D65D9F}"/>
              </a:ext>
            </a:extLst>
          </p:cNvPr>
          <p:cNvSpPr/>
          <p:nvPr/>
        </p:nvSpPr>
        <p:spPr>
          <a:xfrm>
            <a:off x="4046935" y="3973513"/>
            <a:ext cx="2917924" cy="302419"/>
          </a:xfrm>
          <a:prstGeom prst="rect">
            <a:avLst/>
          </a:prstGeom>
          <a:noFill/>
          <a:ln/>
        </p:spPr>
        <p:txBody>
          <a:bodyPr wrap="none" lIns="0" tIns="0" rIns="0" bIns="0" rtlCol="0" anchor="t"/>
          <a:lstStyle/>
          <a:p>
            <a:pPr marL="285739" indent="-285739">
              <a:lnSpc>
                <a:spcPts val="2375"/>
              </a:lnSpc>
              <a:buSzPct val="100000"/>
              <a:buFont typeface="+mj-lt"/>
              <a:buAutoNum type="arabicPeriod" startAt="3"/>
            </a:pPr>
            <a:r>
              <a:rPr lang="en-US" sz="1458" dirty="0">
                <a:solidFill>
                  <a:srgbClr val="443728"/>
                </a:solidFill>
                <a:latin typeface="Open Sans" pitchFamily="34" charset="0"/>
                <a:ea typeface="Open Sans" pitchFamily="34" charset="-122"/>
                <a:cs typeface="Open Sans" pitchFamily="34" charset="-120"/>
              </a:rPr>
              <a:t>Điều khiển quạt và LED.</a:t>
            </a:r>
            <a:endParaRPr lang="en-US" sz="1458" dirty="0"/>
          </a:p>
        </p:txBody>
      </p:sp>
      <p:sp>
        <p:nvSpPr>
          <p:cNvPr id="16" name="Text 12">
            <a:extLst>
              <a:ext uri="{FF2B5EF4-FFF2-40B4-BE49-F238E27FC236}">
                <a16:creationId xmlns:a16="http://schemas.microsoft.com/office/drawing/2014/main" id="{AB92D858-0D9C-4AF8-00B5-148A90721F34}"/>
              </a:ext>
            </a:extLst>
          </p:cNvPr>
          <p:cNvSpPr/>
          <p:nvPr/>
        </p:nvSpPr>
        <p:spPr>
          <a:xfrm>
            <a:off x="4046935" y="4342011"/>
            <a:ext cx="2917924" cy="302419"/>
          </a:xfrm>
          <a:prstGeom prst="rect">
            <a:avLst/>
          </a:prstGeom>
          <a:noFill/>
          <a:ln/>
        </p:spPr>
        <p:txBody>
          <a:bodyPr wrap="none" lIns="0" tIns="0" rIns="0" bIns="0" rtlCol="0" anchor="t"/>
          <a:lstStyle/>
          <a:p>
            <a:pPr marL="285739" indent="-285739">
              <a:lnSpc>
                <a:spcPts val="2375"/>
              </a:lnSpc>
              <a:buSzPct val="100000"/>
              <a:buFont typeface="+mj-lt"/>
              <a:buAutoNum type="arabicPeriod" startAt="4"/>
            </a:pPr>
            <a:r>
              <a:rPr lang="en-US" sz="1458" dirty="0">
                <a:solidFill>
                  <a:srgbClr val="443728"/>
                </a:solidFill>
                <a:latin typeface="Open Sans" pitchFamily="34" charset="0"/>
                <a:ea typeface="Open Sans" pitchFamily="34" charset="-122"/>
                <a:cs typeface="Open Sans" pitchFamily="34" charset="-120"/>
              </a:rPr>
              <a:t>Hiển thị dữ liệu trên LCD.</a:t>
            </a:r>
            <a:endParaRPr lang="en-US" sz="1458" dirty="0"/>
          </a:p>
        </p:txBody>
      </p:sp>
      <p:sp>
        <p:nvSpPr>
          <p:cNvPr id="17" name="Text 13">
            <a:extLst>
              <a:ext uri="{FF2B5EF4-FFF2-40B4-BE49-F238E27FC236}">
                <a16:creationId xmlns:a16="http://schemas.microsoft.com/office/drawing/2014/main" id="{8EBDBA9D-F7C1-0CE6-56AF-D48099C527B4}"/>
              </a:ext>
            </a:extLst>
          </p:cNvPr>
          <p:cNvSpPr/>
          <p:nvPr/>
        </p:nvSpPr>
        <p:spPr>
          <a:xfrm>
            <a:off x="4046935" y="4710510"/>
            <a:ext cx="2917924" cy="302419"/>
          </a:xfrm>
          <a:prstGeom prst="rect">
            <a:avLst/>
          </a:prstGeom>
          <a:noFill/>
          <a:ln/>
        </p:spPr>
        <p:txBody>
          <a:bodyPr wrap="none" lIns="0" tIns="0" rIns="0" bIns="0" rtlCol="0" anchor="t"/>
          <a:lstStyle/>
          <a:p>
            <a:pPr marL="285739" indent="-285739">
              <a:lnSpc>
                <a:spcPts val="2375"/>
              </a:lnSpc>
              <a:buSzPct val="100000"/>
              <a:buFont typeface="+mj-lt"/>
              <a:buAutoNum type="arabicPeriod" startAt="5"/>
            </a:pPr>
            <a:endParaRPr lang="en-US" sz="1458" dirty="0"/>
          </a:p>
        </p:txBody>
      </p:sp>
      <p:pic>
        <p:nvPicPr>
          <p:cNvPr id="18" name="Picture 17">
            <a:extLst>
              <a:ext uri="{FF2B5EF4-FFF2-40B4-BE49-F238E27FC236}">
                <a16:creationId xmlns:a16="http://schemas.microsoft.com/office/drawing/2014/main" id="{031E35D2-48A6-3F52-7745-B59E901FDD8E}"/>
              </a:ext>
            </a:extLst>
          </p:cNvPr>
          <p:cNvPicPr>
            <a:picLocks noChangeAspect="1"/>
          </p:cNvPicPr>
          <p:nvPr/>
        </p:nvPicPr>
        <p:blipFill>
          <a:blip r:embed="rId3"/>
          <a:stretch>
            <a:fillRect/>
          </a:stretch>
        </p:blipFill>
        <p:spPr>
          <a:xfrm>
            <a:off x="7278935" y="1396510"/>
            <a:ext cx="4856860" cy="4064980"/>
          </a:xfrm>
          <a:prstGeom prst="rect">
            <a:avLst/>
          </a:prstGeom>
        </p:spPr>
      </p:pic>
    </p:spTree>
    <p:extLst>
      <p:ext uri="{BB962C8B-B14F-4D97-AF65-F5344CB8AC3E}">
        <p14:creationId xmlns:p14="http://schemas.microsoft.com/office/powerpoint/2010/main" val="2742398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29DF9D4-109F-B3B1-A175-B0C7CE257B17}"/>
              </a:ext>
            </a:extLst>
          </p:cNvPr>
          <p:cNvPicPr>
            <a:picLocks noChangeAspect="1"/>
          </p:cNvPicPr>
          <p:nvPr/>
        </p:nvPicPr>
        <p:blipFill>
          <a:blip r:embed="rId2"/>
          <a:stretch>
            <a:fillRect/>
          </a:stretch>
        </p:blipFill>
        <p:spPr>
          <a:xfrm>
            <a:off x="0" y="0"/>
            <a:ext cx="4572000" cy="6858000"/>
          </a:xfrm>
          <a:prstGeom prst="rect">
            <a:avLst/>
          </a:prstGeom>
        </p:spPr>
      </p:pic>
      <p:sp>
        <p:nvSpPr>
          <p:cNvPr id="4" name="Text 0">
            <a:extLst>
              <a:ext uri="{FF2B5EF4-FFF2-40B4-BE49-F238E27FC236}">
                <a16:creationId xmlns:a16="http://schemas.microsoft.com/office/drawing/2014/main" id="{D161CC9B-0B7A-884E-2D91-B8EFB78638B1}"/>
              </a:ext>
            </a:extLst>
          </p:cNvPr>
          <p:cNvSpPr/>
          <p:nvPr/>
        </p:nvSpPr>
        <p:spPr>
          <a:xfrm>
            <a:off x="5233492" y="1745656"/>
            <a:ext cx="5618163" cy="590649"/>
          </a:xfrm>
          <a:prstGeom prst="rect">
            <a:avLst/>
          </a:prstGeom>
          <a:noFill/>
          <a:ln/>
        </p:spPr>
        <p:txBody>
          <a:bodyPr wrap="none" lIns="0" tIns="0" rIns="0" bIns="0" rtlCol="0" anchor="t"/>
          <a:lstStyle/>
          <a:p>
            <a:pPr>
              <a:lnSpc>
                <a:spcPts val="4625"/>
              </a:lnSpc>
            </a:pPr>
            <a:r>
              <a:rPr lang="en-US" sz="3708" b="1" dirty="0" err="1">
                <a:solidFill>
                  <a:srgbClr val="443728"/>
                </a:solidFill>
                <a:latin typeface="Crimson Pro Bold" pitchFamily="34" charset="0"/>
                <a:ea typeface="Crimson Pro Bold" pitchFamily="34" charset="-122"/>
              </a:rPr>
              <a:t>Đồng</a:t>
            </a:r>
            <a:r>
              <a:rPr lang="en-US" sz="3708" b="1" dirty="0">
                <a:solidFill>
                  <a:srgbClr val="443728"/>
                </a:solidFill>
                <a:latin typeface="Crimson Pro Bold" pitchFamily="34" charset="0"/>
                <a:ea typeface="Crimson Pro Bold" pitchFamily="34" charset="-122"/>
              </a:rPr>
              <a:t> </a:t>
            </a:r>
            <a:r>
              <a:rPr lang="en-US" sz="3708" b="1" dirty="0" err="1">
                <a:solidFill>
                  <a:srgbClr val="443728"/>
                </a:solidFill>
                <a:latin typeface="Crimson Pro Bold" pitchFamily="34" charset="0"/>
                <a:ea typeface="Crimson Pro Bold" pitchFamily="34" charset="-122"/>
              </a:rPr>
              <a:t>bộ</a:t>
            </a:r>
            <a:r>
              <a:rPr lang="en-US" sz="3708" b="1" dirty="0">
                <a:solidFill>
                  <a:srgbClr val="443728"/>
                </a:solidFill>
                <a:latin typeface="Crimson Pro Bold" pitchFamily="34" charset="0"/>
                <a:ea typeface="Crimson Pro Bold" pitchFamily="34" charset="-122"/>
              </a:rPr>
              <a:t> </a:t>
            </a:r>
            <a:r>
              <a:rPr lang="en-US" sz="3708" b="1" dirty="0" err="1">
                <a:solidFill>
                  <a:srgbClr val="443728"/>
                </a:solidFill>
                <a:latin typeface="Crimson Pro Bold" pitchFamily="34" charset="0"/>
                <a:ea typeface="Crimson Pro Bold" pitchFamily="34" charset="-122"/>
              </a:rPr>
              <a:t>tín</a:t>
            </a:r>
            <a:r>
              <a:rPr lang="en-US" sz="3708" b="1" dirty="0">
                <a:solidFill>
                  <a:srgbClr val="443728"/>
                </a:solidFill>
                <a:latin typeface="Crimson Pro Bold" pitchFamily="34" charset="0"/>
                <a:ea typeface="Crimson Pro Bold" pitchFamily="34" charset="-122"/>
              </a:rPr>
              <a:t> </a:t>
            </a:r>
            <a:r>
              <a:rPr lang="en-US" sz="3708" b="1" dirty="0" err="1">
                <a:solidFill>
                  <a:srgbClr val="443728"/>
                </a:solidFill>
                <a:latin typeface="Crimson Pro Bold" pitchFamily="34" charset="0"/>
                <a:ea typeface="Crimson Pro Bold" pitchFamily="34" charset="-122"/>
              </a:rPr>
              <a:t>hiệu</a:t>
            </a:r>
            <a:endParaRPr lang="en-US" sz="3708" dirty="0"/>
          </a:p>
        </p:txBody>
      </p:sp>
      <p:pic>
        <p:nvPicPr>
          <p:cNvPr id="5" name="Image 2" descr="preencoded.png">
            <a:extLst>
              <a:ext uri="{FF2B5EF4-FFF2-40B4-BE49-F238E27FC236}">
                <a16:creationId xmlns:a16="http://schemas.microsoft.com/office/drawing/2014/main" id="{203718EF-EACB-AD8A-2FFE-A1636B35BD53}"/>
              </a:ext>
            </a:extLst>
          </p:cNvPr>
          <p:cNvPicPr>
            <a:picLocks noChangeAspect="1"/>
          </p:cNvPicPr>
          <p:nvPr/>
        </p:nvPicPr>
        <p:blipFill>
          <a:blip r:embed="rId3"/>
          <a:stretch>
            <a:fillRect/>
          </a:stretch>
        </p:blipFill>
        <p:spPr>
          <a:xfrm>
            <a:off x="5233492" y="2619772"/>
            <a:ext cx="472480" cy="472480"/>
          </a:xfrm>
          <a:prstGeom prst="rect">
            <a:avLst/>
          </a:prstGeom>
        </p:spPr>
      </p:pic>
      <p:sp>
        <p:nvSpPr>
          <p:cNvPr id="6" name="Text 1">
            <a:extLst>
              <a:ext uri="{FF2B5EF4-FFF2-40B4-BE49-F238E27FC236}">
                <a16:creationId xmlns:a16="http://schemas.microsoft.com/office/drawing/2014/main" id="{C59EF4C7-BF45-3B7F-B01C-8C0E3F46D1A2}"/>
              </a:ext>
            </a:extLst>
          </p:cNvPr>
          <p:cNvSpPr/>
          <p:nvPr/>
        </p:nvSpPr>
        <p:spPr>
          <a:xfrm>
            <a:off x="5233492" y="3281263"/>
            <a:ext cx="1909961"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clk</a:t>
            </a:r>
            <a:endParaRPr lang="en-US" sz="1833" dirty="0"/>
          </a:p>
        </p:txBody>
      </p:sp>
      <p:sp>
        <p:nvSpPr>
          <p:cNvPr id="7" name="Text 2">
            <a:extLst>
              <a:ext uri="{FF2B5EF4-FFF2-40B4-BE49-F238E27FC236}">
                <a16:creationId xmlns:a16="http://schemas.microsoft.com/office/drawing/2014/main" id="{D5C81026-450A-4A35-9166-F8E44E93D46A}"/>
              </a:ext>
            </a:extLst>
          </p:cNvPr>
          <p:cNvSpPr/>
          <p:nvPr/>
        </p:nvSpPr>
        <p:spPr>
          <a:xfrm>
            <a:off x="5233492" y="3689945"/>
            <a:ext cx="1909961"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Tín hiệu xung nhịp hệ thống.</a:t>
            </a:r>
            <a:endParaRPr lang="en-US" sz="1458" dirty="0"/>
          </a:p>
        </p:txBody>
      </p:sp>
      <p:pic>
        <p:nvPicPr>
          <p:cNvPr id="11" name="Image 4" descr="preencoded.png">
            <a:extLst>
              <a:ext uri="{FF2B5EF4-FFF2-40B4-BE49-F238E27FC236}">
                <a16:creationId xmlns:a16="http://schemas.microsoft.com/office/drawing/2014/main" id="{3B0BD79A-EF2A-C7FD-4677-5FE13E704915}"/>
              </a:ext>
            </a:extLst>
          </p:cNvPr>
          <p:cNvPicPr>
            <a:picLocks noChangeAspect="1"/>
          </p:cNvPicPr>
          <p:nvPr/>
        </p:nvPicPr>
        <p:blipFill>
          <a:blip r:embed="rId4"/>
          <a:stretch>
            <a:fillRect/>
          </a:stretch>
        </p:blipFill>
        <p:spPr>
          <a:xfrm>
            <a:off x="9620448" y="2619772"/>
            <a:ext cx="472480" cy="472480"/>
          </a:xfrm>
          <a:prstGeom prst="rect">
            <a:avLst/>
          </a:prstGeom>
        </p:spPr>
      </p:pic>
      <p:sp>
        <p:nvSpPr>
          <p:cNvPr id="12" name="Text 5">
            <a:extLst>
              <a:ext uri="{FF2B5EF4-FFF2-40B4-BE49-F238E27FC236}">
                <a16:creationId xmlns:a16="http://schemas.microsoft.com/office/drawing/2014/main" id="{CF194667-5058-65D9-F6DB-8BE46BDD9D86}"/>
              </a:ext>
            </a:extLst>
          </p:cNvPr>
          <p:cNvSpPr/>
          <p:nvPr/>
        </p:nvSpPr>
        <p:spPr>
          <a:xfrm>
            <a:off x="9620449" y="3281263"/>
            <a:ext cx="1909961"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rPr>
              <a:t>Clk_1MHz</a:t>
            </a:r>
            <a:endParaRPr lang="en-US" sz="1833" dirty="0"/>
          </a:p>
        </p:txBody>
      </p:sp>
      <p:sp>
        <p:nvSpPr>
          <p:cNvPr id="13" name="Text 6">
            <a:extLst>
              <a:ext uri="{FF2B5EF4-FFF2-40B4-BE49-F238E27FC236}">
                <a16:creationId xmlns:a16="http://schemas.microsoft.com/office/drawing/2014/main" id="{03F1252B-914F-720F-DFCE-7068D0314A9D}"/>
              </a:ext>
            </a:extLst>
          </p:cNvPr>
          <p:cNvSpPr/>
          <p:nvPr/>
        </p:nvSpPr>
        <p:spPr>
          <a:xfrm>
            <a:off x="9620449" y="3689945"/>
            <a:ext cx="1909961" cy="604838"/>
          </a:xfrm>
          <a:prstGeom prst="rect">
            <a:avLst/>
          </a:prstGeom>
          <a:noFill/>
          <a:ln/>
        </p:spPr>
        <p:txBody>
          <a:bodyPr wrap="square" lIns="0" tIns="0" rIns="0" bIns="0" rtlCol="0" anchor="t"/>
          <a:lstStyle/>
          <a:p>
            <a:pPr>
              <a:lnSpc>
                <a:spcPts val="2375"/>
              </a:lnSpc>
            </a:pPr>
            <a:r>
              <a:rPr lang="en-US" sz="1458" dirty="0" err="1"/>
              <a:t>Tín</a:t>
            </a:r>
            <a:r>
              <a:rPr lang="en-US" sz="1458" dirty="0"/>
              <a:t> </a:t>
            </a:r>
            <a:r>
              <a:rPr lang="en-US" sz="1458" dirty="0" err="1"/>
              <a:t>hiệu</a:t>
            </a:r>
            <a:r>
              <a:rPr lang="en-US" sz="1458" dirty="0"/>
              <a:t> </a:t>
            </a:r>
            <a:r>
              <a:rPr lang="en-US" sz="1458" dirty="0" err="1"/>
              <a:t>đã</a:t>
            </a:r>
            <a:r>
              <a:rPr lang="en-US" sz="1458" dirty="0"/>
              <a:t> chia.</a:t>
            </a:r>
          </a:p>
        </p:txBody>
      </p:sp>
      <p:sp>
        <p:nvSpPr>
          <p:cNvPr id="14" name="Text 7">
            <a:extLst>
              <a:ext uri="{FF2B5EF4-FFF2-40B4-BE49-F238E27FC236}">
                <a16:creationId xmlns:a16="http://schemas.microsoft.com/office/drawing/2014/main" id="{27D6B3D7-7480-F8A6-2601-9EB3DACC006D}"/>
              </a:ext>
            </a:extLst>
          </p:cNvPr>
          <p:cNvSpPr/>
          <p:nvPr/>
        </p:nvSpPr>
        <p:spPr>
          <a:xfrm>
            <a:off x="5233492" y="4507409"/>
            <a:ext cx="6297018"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Bộ chia xung clk_divider_inst: Nhận clk đầu vào </a:t>
            </a:r>
            <a:r>
              <a:rPr lang="en-US" sz="1458" dirty="0" err="1">
                <a:solidFill>
                  <a:srgbClr val="443728"/>
                </a:solidFill>
                <a:latin typeface="Open Sans" pitchFamily="34" charset="0"/>
                <a:ea typeface="Open Sans" pitchFamily="34" charset="-122"/>
                <a:cs typeface="Open Sans" pitchFamily="34" charset="-120"/>
              </a:rPr>
              <a:t>và</a:t>
            </a:r>
            <a:r>
              <a:rPr lang="en-US" sz="1458" dirty="0">
                <a:solidFill>
                  <a:srgbClr val="443728"/>
                </a:solidFill>
                <a:latin typeface="Open Sans" pitchFamily="34" charset="0"/>
                <a:ea typeface="Open Sans" pitchFamily="34" charset="-122"/>
                <a:cs typeface="Open Sans" pitchFamily="34" charset="-120"/>
              </a:rPr>
              <a:t> chia xuống 1MHz.</a:t>
            </a:r>
            <a:endParaRPr lang="en-US" sz="1458" dirty="0"/>
          </a:p>
        </p:txBody>
      </p:sp>
      <p:pic>
        <p:nvPicPr>
          <p:cNvPr id="16" name="Picture 15">
            <a:extLst>
              <a:ext uri="{FF2B5EF4-FFF2-40B4-BE49-F238E27FC236}">
                <a16:creationId xmlns:a16="http://schemas.microsoft.com/office/drawing/2014/main" id="{48ED72CB-4D27-3F5F-E325-BFEDA7262FA5}"/>
              </a:ext>
            </a:extLst>
          </p:cNvPr>
          <p:cNvPicPr>
            <a:picLocks noChangeAspect="1"/>
          </p:cNvPicPr>
          <p:nvPr/>
        </p:nvPicPr>
        <p:blipFill>
          <a:blip r:embed="rId5"/>
          <a:stretch>
            <a:fillRect/>
          </a:stretch>
        </p:blipFill>
        <p:spPr>
          <a:xfrm>
            <a:off x="488470" y="2802468"/>
            <a:ext cx="3867840" cy="1736230"/>
          </a:xfrm>
          <a:prstGeom prst="rect">
            <a:avLst/>
          </a:prstGeom>
        </p:spPr>
      </p:pic>
    </p:spTree>
    <p:extLst>
      <p:ext uri="{BB962C8B-B14F-4D97-AF65-F5344CB8AC3E}">
        <p14:creationId xmlns:p14="http://schemas.microsoft.com/office/powerpoint/2010/main" val="3500638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69222A1-B24F-142F-2858-31E231E2CF40}"/>
              </a:ext>
            </a:extLst>
          </p:cNvPr>
          <p:cNvPicPr>
            <a:picLocks noChangeAspect="1"/>
          </p:cNvPicPr>
          <p:nvPr/>
        </p:nvPicPr>
        <p:blipFill>
          <a:blip r:embed="rId2"/>
          <a:stretch>
            <a:fillRect/>
          </a:stretch>
        </p:blipFill>
        <p:spPr>
          <a:xfrm>
            <a:off x="8442404" y="0"/>
            <a:ext cx="3708449" cy="6859984"/>
          </a:xfrm>
          <a:prstGeom prst="rect">
            <a:avLst/>
          </a:prstGeom>
        </p:spPr>
      </p:pic>
      <p:sp>
        <p:nvSpPr>
          <p:cNvPr id="4" name="Text 0">
            <a:extLst>
              <a:ext uri="{FF2B5EF4-FFF2-40B4-BE49-F238E27FC236}">
                <a16:creationId xmlns:a16="http://schemas.microsoft.com/office/drawing/2014/main" id="{FBD931CF-2B99-D40D-A680-E7D2FA077A70}"/>
              </a:ext>
            </a:extLst>
          </p:cNvPr>
          <p:cNvSpPr/>
          <p:nvPr/>
        </p:nvSpPr>
        <p:spPr>
          <a:xfrm>
            <a:off x="598389" y="470099"/>
            <a:ext cx="5521623" cy="534293"/>
          </a:xfrm>
          <a:prstGeom prst="rect">
            <a:avLst/>
          </a:prstGeom>
          <a:noFill/>
          <a:ln/>
        </p:spPr>
        <p:txBody>
          <a:bodyPr wrap="none" lIns="0" tIns="0" rIns="0" bIns="0" rtlCol="0" anchor="t"/>
          <a:lstStyle/>
          <a:p>
            <a:pPr>
              <a:lnSpc>
                <a:spcPts val="4167"/>
              </a:lnSpc>
            </a:pPr>
            <a:r>
              <a:rPr lang="en-US" sz="3333" b="1" dirty="0">
                <a:solidFill>
                  <a:srgbClr val="443728"/>
                </a:solidFill>
                <a:latin typeface="Crimson Pro Bold" pitchFamily="34" charset="0"/>
                <a:ea typeface="Crimson Pro Bold" pitchFamily="34" charset="-122"/>
                <a:cs typeface="Crimson Pro Bold" pitchFamily="34" charset="-120"/>
              </a:rPr>
              <a:t>Thành phần đọc dữ liệu DHT11</a:t>
            </a:r>
            <a:endParaRPr lang="en-US" sz="3333" dirty="0"/>
          </a:p>
        </p:txBody>
      </p:sp>
      <p:pic>
        <p:nvPicPr>
          <p:cNvPr id="24" name="Picture 23">
            <a:extLst>
              <a:ext uri="{FF2B5EF4-FFF2-40B4-BE49-F238E27FC236}">
                <a16:creationId xmlns:a16="http://schemas.microsoft.com/office/drawing/2014/main" id="{F33614DB-B572-3DD6-C76A-5E5F78DCFCDF}"/>
              </a:ext>
            </a:extLst>
          </p:cNvPr>
          <p:cNvPicPr>
            <a:picLocks noChangeAspect="1"/>
          </p:cNvPicPr>
          <p:nvPr/>
        </p:nvPicPr>
        <p:blipFill>
          <a:blip r:embed="rId3"/>
          <a:stretch>
            <a:fillRect/>
          </a:stretch>
        </p:blipFill>
        <p:spPr>
          <a:xfrm>
            <a:off x="8598001" y="2218433"/>
            <a:ext cx="3427594" cy="3064061"/>
          </a:xfrm>
          <a:prstGeom prst="rect">
            <a:avLst/>
          </a:prstGeom>
        </p:spPr>
      </p:pic>
      <p:sp>
        <p:nvSpPr>
          <p:cNvPr id="29" name="Text 2">
            <a:extLst>
              <a:ext uri="{FF2B5EF4-FFF2-40B4-BE49-F238E27FC236}">
                <a16:creationId xmlns:a16="http://schemas.microsoft.com/office/drawing/2014/main" id="{CB32E442-D5B5-D01E-A0F8-7B234D4F446C}"/>
              </a:ext>
            </a:extLst>
          </p:cNvPr>
          <p:cNvSpPr/>
          <p:nvPr/>
        </p:nvSpPr>
        <p:spPr>
          <a:xfrm>
            <a:off x="784027" y="1746749"/>
            <a:ext cx="5311973" cy="273447"/>
          </a:xfrm>
          <a:prstGeom prst="rect">
            <a:avLst/>
          </a:prstGeom>
          <a:noFill/>
          <a:ln/>
        </p:spPr>
        <p:txBody>
          <a:bodyPr wrap="none" lIns="0" tIns="0" rIns="0" bIns="0" rtlCol="0" anchor="t"/>
          <a:lstStyle/>
          <a:p>
            <a:pPr>
              <a:lnSpc>
                <a:spcPts val="2125"/>
              </a:lnSpc>
            </a:pPr>
            <a:r>
              <a:rPr lang="en-US" sz="2800" b="1" dirty="0" err="1"/>
              <a:t>Chức</a:t>
            </a:r>
            <a:r>
              <a:rPr lang="en-US" sz="2800" b="1" dirty="0"/>
              <a:t> </a:t>
            </a:r>
            <a:r>
              <a:rPr lang="en-US" sz="2800" b="1" dirty="0" err="1"/>
              <a:t>năng</a:t>
            </a:r>
            <a:r>
              <a:rPr lang="en-US" sz="2800" b="1" dirty="0"/>
              <a:t>:</a:t>
            </a:r>
          </a:p>
          <a:p>
            <a:pPr>
              <a:lnSpc>
                <a:spcPts val="2125"/>
              </a:lnSpc>
            </a:pPr>
            <a:endParaRPr lang="en-US" sz="2000" b="1" dirty="0"/>
          </a:p>
          <a:p>
            <a:pPr marL="457200" indent="-457200">
              <a:lnSpc>
                <a:spcPts val="2125"/>
              </a:lnSpc>
              <a:buFont typeface="Arial" panose="020B0604020202020204" pitchFamily="34" charset="0"/>
              <a:buChar char="•"/>
            </a:pPr>
            <a:r>
              <a:rPr lang="en-US" sz="2000" b="1" dirty="0" err="1"/>
              <a:t>Nhận</a:t>
            </a:r>
            <a:r>
              <a:rPr lang="en-US" sz="2000" b="1" dirty="0"/>
              <a:t> </a:t>
            </a:r>
            <a:r>
              <a:rPr lang="en-US" sz="2000" b="1" dirty="0" err="1"/>
              <a:t>dữ</a:t>
            </a:r>
            <a:r>
              <a:rPr lang="en-US" sz="2000" b="1" dirty="0"/>
              <a:t> </a:t>
            </a:r>
            <a:r>
              <a:rPr lang="en-US" sz="2000" b="1" dirty="0" err="1"/>
              <a:t>liệu</a:t>
            </a:r>
            <a:r>
              <a:rPr lang="en-US" sz="2000" b="1" dirty="0"/>
              <a:t> </a:t>
            </a:r>
            <a:r>
              <a:rPr lang="en-US" sz="2000" b="1" dirty="0" err="1"/>
              <a:t>từ</a:t>
            </a:r>
            <a:r>
              <a:rPr lang="en-US" sz="2000" b="1" dirty="0"/>
              <a:t> </a:t>
            </a:r>
            <a:r>
              <a:rPr lang="en-US" sz="2000" b="1" dirty="0" err="1"/>
              <a:t>cảm</a:t>
            </a:r>
            <a:r>
              <a:rPr lang="en-US" sz="2000" b="1" dirty="0"/>
              <a:t> </a:t>
            </a:r>
            <a:r>
              <a:rPr lang="en-US" sz="2000" b="1" dirty="0" err="1"/>
              <a:t>biến</a:t>
            </a:r>
            <a:endParaRPr lang="en-US" sz="2000" b="1" dirty="0"/>
          </a:p>
          <a:p>
            <a:pPr marL="457200" indent="-457200">
              <a:lnSpc>
                <a:spcPct val="200000"/>
              </a:lnSpc>
              <a:buFont typeface="Arial" panose="020B0604020202020204" pitchFamily="34" charset="0"/>
              <a:buChar char="•"/>
            </a:pPr>
            <a:r>
              <a:rPr lang="en-US" sz="2000" b="1" dirty="0" err="1"/>
              <a:t>Tính</a:t>
            </a:r>
            <a:r>
              <a:rPr lang="en-US" sz="2000" b="1" dirty="0"/>
              <a:t> </a:t>
            </a:r>
            <a:r>
              <a:rPr lang="en-US" sz="2000" b="1" dirty="0" err="1"/>
              <a:t>toán</a:t>
            </a:r>
            <a:r>
              <a:rPr lang="en-US" sz="2000" b="1" dirty="0"/>
              <a:t> </a:t>
            </a:r>
            <a:r>
              <a:rPr lang="en-US" sz="2000" b="1" dirty="0" err="1"/>
              <a:t>dữ</a:t>
            </a:r>
            <a:r>
              <a:rPr lang="en-US" sz="2000" b="1" dirty="0"/>
              <a:t> </a:t>
            </a:r>
            <a:r>
              <a:rPr lang="en-US" sz="2000" b="1" dirty="0" err="1"/>
              <a:t>liệu</a:t>
            </a:r>
            <a:r>
              <a:rPr lang="en-US" sz="2000" b="1" dirty="0"/>
              <a:t> </a:t>
            </a:r>
            <a:r>
              <a:rPr lang="en-US" sz="2000" b="1" dirty="0" err="1"/>
              <a:t>thô</a:t>
            </a:r>
            <a:endParaRPr lang="en-US" sz="2000" b="1" dirty="0"/>
          </a:p>
          <a:p>
            <a:pPr marL="457200" indent="-457200">
              <a:lnSpc>
                <a:spcPct val="200000"/>
              </a:lnSpc>
              <a:buFont typeface="Arial" panose="020B0604020202020204" pitchFamily="34" charset="0"/>
              <a:buChar char="•"/>
            </a:pPr>
            <a:r>
              <a:rPr lang="en-US" sz="2000" b="1" dirty="0" err="1"/>
              <a:t>Gửi</a:t>
            </a:r>
            <a:r>
              <a:rPr lang="en-US" sz="2000" b="1" dirty="0"/>
              <a:t> </a:t>
            </a:r>
            <a:r>
              <a:rPr lang="en-US" sz="2000" b="1" dirty="0" err="1"/>
              <a:t>giá</a:t>
            </a:r>
            <a:r>
              <a:rPr lang="en-US" sz="2000" b="1" dirty="0"/>
              <a:t> </a:t>
            </a:r>
            <a:r>
              <a:rPr lang="en-US" sz="2000" b="1" dirty="0" err="1"/>
              <a:t>trị</a:t>
            </a:r>
            <a:r>
              <a:rPr lang="en-US" sz="2000" b="1" dirty="0"/>
              <a:t> </a:t>
            </a:r>
            <a:r>
              <a:rPr lang="en-US" sz="2000" b="1" dirty="0" err="1"/>
              <a:t>đã</a:t>
            </a:r>
            <a:r>
              <a:rPr lang="en-US" sz="2000" b="1" dirty="0"/>
              <a:t> </a:t>
            </a:r>
            <a:r>
              <a:rPr lang="en-US" sz="2000" b="1" dirty="0" err="1"/>
              <a:t>tính</a:t>
            </a:r>
            <a:r>
              <a:rPr lang="en-US" sz="2000" b="1" dirty="0"/>
              <a:t> </a:t>
            </a:r>
            <a:r>
              <a:rPr lang="en-US" sz="2000" b="1" dirty="0" err="1"/>
              <a:t>toán</a:t>
            </a:r>
            <a:r>
              <a:rPr lang="en-US" sz="2000" b="1" dirty="0"/>
              <a:t> qua Logic Controller</a:t>
            </a:r>
          </a:p>
        </p:txBody>
      </p:sp>
      <p:sp>
        <p:nvSpPr>
          <p:cNvPr id="34" name="Text 2">
            <a:extLst>
              <a:ext uri="{FF2B5EF4-FFF2-40B4-BE49-F238E27FC236}">
                <a16:creationId xmlns:a16="http://schemas.microsoft.com/office/drawing/2014/main" id="{4F772D42-0023-EED3-720E-F7D2B9027C75}"/>
              </a:ext>
            </a:extLst>
          </p:cNvPr>
          <p:cNvSpPr/>
          <p:nvPr/>
        </p:nvSpPr>
        <p:spPr>
          <a:xfrm>
            <a:off x="4143791" y="2762554"/>
            <a:ext cx="5311973" cy="273447"/>
          </a:xfrm>
          <a:prstGeom prst="rect">
            <a:avLst/>
          </a:prstGeom>
          <a:noFill/>
          <a:ln/>
        </p:spPr>
        <p:txBody>
          <a:bodyPr wrap="none" lIns="0" tIns="0" rIns="0" bIns="0" rtlCol="0" anchor="t"/>
          <a:lstStyle/>
          <a:p>
            <a:pPr>
              <a:lnSpc>
                <a:spcPts val="2125"/>
              </a:lnSpc>
            </a:pPr>
            <a:endParaRPr lang="en-US" sz="1333" dirty="0"/>
          </a:p>
        </p:txBody>
      </p:sp>
    </p:spTree>
    <p:extLst>
      <p:ext uri="{BB962C8B-B14F-4D97-AF65-F5344CB8AC3E}">
        <p14:creationId xmlns:p14="http://schemas.microsoft.com/office/powerpoint/2010/main" val="37221838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69222A1-B24F-142F-2858-31E231E2CF40}"/>
              </a:ext>
            </a:extLst>
          </p:cNvPr>
          <p:cNvPicPr>
            <a:picLocks noChangeAspect="1"/>
          </p:cNvPicPr>
          <p:nvPr/>
        </p:nvPicPr>
        <p:blipFill>
          <a:blip r:embed="rId2"/>
          <a:stretch>
            <a:fillRect/>
          </a:stretch>
        </p:blipFill>
        <p:spPr>
          <a:xfrm>
            <a:off x="8442404" y="0"/>
            <a:ext cx="3708449" cy="6859984"/>
          </a:xfrm>
          <a:prstGeom prst="rect">
            <a:avLst/>
          </a:prstGeom>
        </p:spPr>
      </p:pic>
      <p:sp>
        <p:nvSpPr>
          <p:cNvPr id="4" name="Text 0">
            <a:extLst>
              <a:ext uri="{FF2B5EF4-FFF2-40B4-BE49-F238E27FC236}">
                <a16:creationId xmlns:a16="http://schemas.microsoft.com/office/drawing/2014/main" id="{FBD931CF-2B99-D40D-A680-E7D2FA077A70}"/>
              </a:ext>
            </a:extLst>
          </p:cNvPr>
          <p:cNvSpPr/>
          <p:nvPr/>
        </p:nvSpPr>
        <p:spPr>
          <a:xfrm>
            <a:off x="598389" y="470099"/>
            <a:ext cx="5521623" cy="534293"/>
          </a:xfrm>
          <a:prstGeom prst="rect">
            <a:avLst/>
          </a:prstGeom>
          <a:noFill/>
          <a:ln/>
        </p:spPr>
        <p:txBody>
          <a:bodyPr wrap="none" lIns="0" tIns="0" rIns="0" bIns="0" rtlCol="0" anchor="t"/>
          <a:lstStyle/>
          <a:p>
            <a:pPr>
              <a:lnSpc>
                <a:spcPts val="4167"/>
              </a:lnSpc>
            </a:pPr>
            <a:r>
              <a:rPr lang="en-US" sz="3333" b="1" dirty="0" err="1">
                <a:solidFill>
                  <a:srgbClr val="443728"/>
                </a:solidFill>
                <a:latin typeface="Crimson Pro Bold" pitchFamily="34" charset="0"/>
                <a:ea typeface="Crimson Pro Bold" pitchFamily="34" charset="-122"/>
              </a:rPr>
              <a:t>Uart_string_inst</a:t>
            </a:r>
            <a:endParaRPr lang="en-US" sz="3333" dirty="0"/>
          </a:p>
        </p:txBody>
      </p:sp>
      <p:sp>
        <p:nvSpPr>
          <p:cNvPr id="34" name="Text 2">
            <a:extLst>
              <a:ext uri="{FF2B5EF4-FFF2-40B4-BE49-F238E27FC236}">
                <a16:creationId xmlns:a16="http://schemas.microsoft.com/office/drawing/2014/main" id="{4F772D42-0023-EED3-720E-F7D2B9027C75}"/>
              </a:ext>
            </a:extLst>
          </p:cNvPr>
          <p:cNvSpPr/>
          <p:nvPr/>
        </p:nvSpPr>
        <p:spPr>
          <a:xfrm>
            <a:off x="4143791" y="2762554"/>
            <a:ext cx="5311973" cy="273447"/>
          </a:xfrm>
          <a:prstGeom prst="rect">
            <a:avLst/>
          </a:prstGeom>
          <a:noFill/>
          <a:ln/>
        </p:spPr>
        <p:txBody>
          <a:bodyPr wrap="none" lIns="0" tIns="0" rIns="0" bIns="0" rtlCol="0" anchor="t"/>
          <a:lstStyle/>
          <a:p>
            <a:pPr>
              <a:lnSpc>
                <a:spcPts val="2125"/>
              </a:lnSpc>
            </a:pPr>
            <a:endParaRPr lang="en-US" sz="1333" dirty="0"/>
          </a:p>
        </p:txBody>
      </p:sp>
      <p:pic>
        <p:nvPicPr>
          <p:cNvPr id="5" name="Picture 4">
            <a:extLst>
              <a:ext uri="{FF2B5EF4-FFF2-40B4-BE49-F238E27FC236}">
                <a16:creationId xmlns:a16="http://schemas.microsoft.com/office/drawing/2014/main" id="{93EB31F4-9D92-3D8B-54F5-C5E2200EDB72}"/>
              </a:ext>
            </a:extLst>
          </p:cNvPr>
          <p:cNvPicPr>
            <a:picLocks noChangeAspect="1"/>
          </p:cNvPicPr>
          <p:nvPr/>
        </p:nvPicPr>
        <p:blipFill>
          <a:blip r:embed="rId3"/>
          <a:stretch>
            <a:fillRect/>
          </a:stretch>
        </p:blipFill>
        <p:spPr>
          <a:xfrm>
            <a:off x="8772825" y="1497841"/>
            <a:ext cx="3243576" cy="3286632"/>
          </a:xfrm>
          <a:prstGeom prst="rect">
            <a:avLst/>
          </a:prstGeom>
        </p:spPr>
      </p:pic>
      <p:sp>
        <p:nvSpPr>
          <p:cNvPr id="7" name="Text 7">
            <a:extLst>
              <a:ext uri="{FF2B5EF4-FFF2-40B4-BE49-F238E27FC236}">
                <a16:creationId xmlns:a16="http://schemas.microsoft.com/office/drawing/2014/main" id="{AD0EE3F9-D535-0DB1-25FF-126BCE7A3387}"/>
              </a:ext>
            </a:extLst>
          </p:cNvPr>
          <p:cNvSpPr/>
          <p:nvPr/>
        </p:nvSpPr>
        <p:spPr>
          <a:xfrm>
            <a:off x="598389" y="1370841"/>
            <a:ext cx="6602908" cy="604838"/>
          </a:xfrm>
          <a:prstGeom prst="rect">
            <a:avLst/>
          </a:prstGeom>
          <a:noFill/>
          <a:ln/>
        </p:spPr>
        <p:txBody>
          <a:bodyPr wrap="square" lIns="0" tIns="0" rIns="0" bIns="0" rtlCol="0" anchor="t"/>
          <a:lstStyle/>
          <a:p>
            <a:pPr>
              <a:lnSpc>
                <a:spcPts val="2375"/>
              </a:lnSpc>
            </a:pPr>
            <a:r>
              <a:rPr lang="en-US" sz="1600" b="0" i="0" dirty="0" err="1">
                <a:solidFill>
                  <a:srgbClr val="081B3A"/>
                </a:solidFill>
                <a:effectLst/>
                <a:latin typeface="SegoeuiPc"/>
              </a:rPr>
              <a:t>Khối</a:t>
            </a:r>
            <a:r>
              <a:rPr lang="en-US" sz="1600" b="0" i="0" dirty="0">
                <a:solidFill>
                  <a:srgbClr val="081B3A"/>
                </a:solidFill>
                <a:effectLst/>
                <a:latin typeface="SegoeuiPc"/>
              </a:rPr>
              <a:t> UART String Inst </a:t>
            </a:r>
            <a:r>
              <a:rPr lang="en-US" sz="1600" b="0" i="0" dirty="0" err="1">
                <a:solidFill>
                  <a:srgbClr val="081B3A"/>
                </a:solidFill>
                <a:effectLst/>
                <a:latin typeface="SegoeuiPc"/>
              </a:rPr>
              <a:t>thực</a:t>
            </a:r>
            <a:r>
              <a:rPr lang="en-US" sz="1600" b="0" i="0" dirty="0">
                <a:solidFill>
                  <a:srgbClr val="081B3A"/>
                </a:solidFill>
                <a:effectLst/>
                <a:latin typeface="SegoeuiPc"/>
              </a:rPr>
              <a:t> </a:t>
            </a:r>
            <a:r>
              <a:rPr lang="en-US" sz="1600" b="0" i="0" dirty="0" err="1">
                <a:solidFill>
                  <a:srgbClr val="081B3A"/>
                </a:solidFill>
                <a:effectLst/>
                <a:latin typeface="SegoeuiPc"/>
              </a:rPr>
              <a:t>hiện</a:t>
            </a:r>
            <a:r>
              <a:rPr lang="en-US" sz="1600" b="0" i="0" dirty="0">
                <a:solidFill>
                  <a:srgbClr val="081B3A"/>
                </a:solidFill>
                <a:effectLst/>
                <a:latin typeface="SegoeuiPc"/>
              </a:rPr>
              <a:t> </a:t>
            </a:r>
            <a:r>
              <a:rPr lang="en-US" sz="1600" b="0" i="0" dirty="0" err="1">
                <a:solidFill>
                  <a:srgbClr val="081B3A"/>
                </a:solidFill>
                <a:effectLst/>
                <a:latin typeface="SegoeuiPc"/>
              </a:rPr>
              <a:t>giao</a:t>
            </a:r>
            <a:r>
              <a:rPr lang="en-US" sz="1600" b="0" i="0" dirty="0">
                <a:solidFill>
                  <a:srgbClr val="081B3A"/>
                </a:solidFill>
                <a:effectLst/>
                <a:latin typeface="SegoeuiPc"/>
              </a:rPr>
              <a:t> </a:t>
            </a:r>
            <a:r>
              <a:rPr lang="en-US" sz="1600" b="0" i="0" dirty="0" err="1">
                <a:solidFill>
                  <a:srgbClr val="081B3A"/>
                </a:solidFill>
                <a:effectLst/>
                <a:latin typeface="SegoeuiPc"/>
              </a:rPr>
              <a:t>tiếp</a:t>
            </a:r>
            <a:r>
              <a:rPr lang="en-US" sz="1600" b="0" i="0" dirty="0">
                <a:solidFill>
                  <a:srgbClr val="081B3A"/>
                </a:solidFill>
                <a:effectLst/>
                <a:latin typeface="SegoeuiPc"/>
              </a:rPr>
              <a:t> UART </a:t>
            </a:r>
            <a:r>
              <a:rPr lang="en-US" sz="1600" b="0" i="0" dirty="0" err="1">
                <a:solidFill>
                  <a:srgbClr val="081B3A"/>
                </a:solidFill>
                <a:effectLst/>
                <a:latin typeface="SegoeuiPc"/>
              </a:rPr>
              <a:t>để</a:t>
            </a:r>
            <a:r>
              <a:rPr lang="en-US" sz="1600" b="0" i="0" dirty="0">
                <a:solidFill>
                  <a:srgbClr val="081B3A"/>
                </a:solidFill>
                <a:effectLst/>
                <a:latin typeface="SegoeuiPc"/>
              </a:rPr>
              <a:t> </a:t>
            </a:r>
            <a:r>
              <a:rPr lang="en-US" sz="1600" b="0" i="0" dirty="0" err="1">
                <a:solidFill>
                  <a:srgbClr val="081B3A"/>
                </a:solidFill>
                <a:effectLst/>
                <a:latin typeface="SegoeuiPc"/>
              </a:rPr>
              <a:t>truyền</a:t>
            </a:r>
            <a:r>
              <a:rPr lang="en-US" sz="1600" b="0" i="0" dirty="0">
                <a:solidFill>
                  <a:srgbClr val="081B3A"/>
                </a:solidFill>
                <a:effectLst/>
                <a:latin typeface="SegoeuiPc"/>
              </a:rPr>
              <a:t> </a:t>
            </a:r>
            <a:r>
              <a:rPr lang="en-US" sz="1600" b="0" i="0" dirty="0" err="1">
                <a:solidFill>
                  <a:srgbClr val="081B3A"/>
                </a:solidFill>
                <a:effectLst/>
                <a:latin typeface="SegoeuiPc"/>
              </a:rPr>
              <a:t>và</a:t>
            </a:r>
            <a:r>
              <a:rPr lang="en-US" sz="1600" b="0" i="0" dirty="0">
                <a:solidFill>
                  <a:srgbClr val="081B3A"/>
                </a:solidFill>
                <a:effectLst/>
                <a:latin typeface="SegoeuiPc"/>
              </a:rPr>
              <a:t> </a:t>
            </a:r>
            <a:r>
              <a:rPr lang="en-US" sz="1600" b="0" i="0" dirty="0" err="1">
                <a:solidFill>
                  <a:srgbClr val="081B3A"/>
                </a:solidFill>
                <a:effectLst/>
                <a:latin typeface="SegoeuiPc"/>
              </a:rPr>
              <a:t>nhận</a:t>
            </a:r>
            <a:r>
              <a:rPr lang="en-US" sz="1600" b="0" i="0" dirty="0">
                <a:solidFill>
                  <a:srgbClr val="081B3A"/>
                </a:solidFill>
                <a:effectLst/>
                <a:latin typeface="SegoeuiPc"/>
              </a:rPr>
              <a:t> </a:t>
            </a:r>
            <a:r>
              <a:rPr lang="en-US" sz="1600" b="0" i="0" dirty="0" err="1">
                <a:solidFill>
                  <a:srgbClr val="081B3A"/>
                </a:solidFill>
                <a:effectLst/>
                <a:latin typeface="SegoeuiPc"/>
              </a:rPr>
              <a:t>dữ</a:t>
            </a:r>
            <a:r>
              <a:rPr lang="en-US" sz="1600" b="0" i="0" dirty="0">
                <a:solidFill>
                  <a:srgbClr val="081B3A"/>
                </a:solidFill>
                <a:effectLst/>
                <a:latin typeface="SegoeuiPc"/>
              </a:rPr>
              <a:t> </a:t>
            </a:r>
            <a:r>
              <a:rPr lang="en-US" sz="1600" b="0" i="0" dirty="0" err="1">
                <a:solidFill>
                  <a:srgbClr val="081B3A"/>
                </a:solidFill>
                <a:effectLst/>
                <a:latin typeface="SegoeuiPc"/>
              </a:rPr>
              <a:t>liệu</a:t>
            </a:r>
            <a:r>
              <a:rPr lang="en-US" sz="1600" b="0" i="0" dirty="0">
                <a:solidFill>
                  <a:srgbClr val="081B3A"/>
                </a:solidFill>
                <a:effectLst/>
                <a:latin typeface="SegoeuiPc"/>
              </a:rPr>
              <a:t> </a:t>
            </a:r>
            <a:r>
              <a:rPr lang="en-US" sz="1600" b="0" i="0" dirty="0" err="1">
                <a:solidFill>
                  <a:srgbClr val="081B3A"/>
                </a:solidFill>
                <a:effectLst/>
                <a:latin typeface="SegoeuiPc"/>
              </a:rPr>
              <a:t>dạng</a:t>
            </a:r>
            <a:r>
              <a:rPr lang="en-US" sz="1600" b="0" i="0" dirty="0">
                <a:solidFill>
                  <a:srgbClr val="081B3A"/>
                </a:solidFill>
                <a:effectLst/>
                <a:latin typeface="SegoeuiPc"/>
              </a:rPr>
              <a:t> </a:t>
            </a:r>
            <a:r>
              <a:rPr lang="en-US" sz="1600" b="0" i="0" dirty="0" err="1">
                <a:solidFill>
                  <a:srgbClr val="081B3A"/>
                </a:solidFill>
                <a:effectLst/>
                <a:latin typeface="SegoeuiPc"/>
              </a:rPr>
              <a:t>chuỗi</a:t>
            </a:r>
            <a:r>
              <a:rPr lang="en-US" sz="1600" b="0" i="0" dirty="0">
                <a:solidFill>
                  <a:srgbClr val="081B3A"/>
                </a:solidFill>
                <a:effectLst/>
                <a:latin typeface="SegoeuiPc"/>
              </a:rPr>
              <a:t> (string) </a:t>
            </a:r>
            <a:r>
              <a:rPr lang="en-US" sz="1600" b="0" i="0" dirty="0" err="1">
                <a:solidFill>
                  <a:srgbClr val="081B3A"/>
                </a:solidFill>
                <a:effectLst/>
                <a:latin typeface="SegoeuiPc"/>
              </a:rPr>
              <a:t>giữa</a:t>
            </a:r>
            <a:r>
              <a:rPr lang="en-US" sz="1600" b="0" i="0" dirty="0">
                <a:solidFill>
                  <a:srgbClr val="081B3A"/>
                </a:solidFill>
                <a:effectLst/>
                <a:latin typeface="SegoeuiPc"/>
              </a:rPr>
              <a:t> vi </a:t>
            </a:r>
            <a:r>
              <a:rPr lang="en-US" sz="1600" b="0" i="0" dirty="0" err="1">
                <a:solidFill>
                  <a:srgbClr val="081B3A"/>
                </a:solidFill>
                <a:effectLst/>
                <a:latin typeface="SegoeuiPc"/>
              </a:rPr>
              <a:t>điều</a:t>
            </a:r>
            <a:r>
              <a:rPr lang="en-US" sz="1600" b="0" i="0" dirty="0">
                <a:solidFill>
                  <a:srgbClr val="081B3A"/>
                </a:solidFill>
                <a:effectLst/>
                <a:latin typeface="SegoeuiPc"/>
              </a:rPr>
              <a:t> </a:t>
            </a:r>
            <a:r>
              <a:rPr lang="en-US" sz="1600" b="0" i="0" dirty="0" err="1">
                <a:solidFill>
                  <a:srgbClr val="081B3A"/>
                </a:solidFill>
                <a:effectLst/>
                <a:latin typeface="SegoeuiPc"/>
              </a:rPr>
              <a:t>khiển</a:t>
            </a:r>
            <a:r>
              <a:rPr lang="en-US" sz="1600" b="0" i="0" dirty="0">
                <a:solidFill>
                  <a:srgbClr val="081B3A"/>
                </a:solidFill>
                <a:effectLst/>
                <a:latin typeface="SegoeuiPc"/>
              </a:rPr>
              <a:t> </a:t>
            </a:r>
            <a:r>
              <a:rPr lang="en-US" sz="1600" b="0" i="0" dirty="0" err="1">
                <a:solidFill>
                  <a:srgbClr val="081B3A"/>
                </a:solidFill>
                <a:effectLst/>
                <a:latin typeface="SegoeuiPc"/>
              </a:rPr>
              <a:t>và</a:t>
            </a:r>
            <a:r>
              <a:rPr lang="en-US" sz="1600" b="0" i="0" dirty="0">
                <a:solidFill>
                  <a:srgbClr val="081B3A"/>
                </a:solidFill>
                <a:effectLst/>
                <a:latin typeface="SegoeuiPc"/>
              </a:rPr>
              <a:t> </a:t>
            </a:r>
            <a:r>
              <a:rPr lang="en-US" sz="1600" b="0" i="0" dirty="0" err="1">
                <a:solidFill>
                  <a:srgbClr val="081B3A"/>
                </a:solidFill>
                <a:effectLst/>
                <a:latin typeface="SegoeuiPc"/>
              </a:rPr>
              <a:t>các</a:t>
            </a:r>
            <a:r>
              <a:rPr lang="en-US" sz="1600" b="0" i="0" dirty="0">
                <a:solidFill>
                  <a:srgbClr val="081B3A"/>
                </a:solidFill>
                <a:effectLst/>
                <a:latin typeface="SegoeuiPc"/>
              </a:rPr>
              <a:t> </a:t>
            </a:r>
            <a:r>
              <a:rPr lang="en-US" sz="1600" b="0" i="0" dirty="0" err="1">
                <a:solidFill>
                  <a:srgbClr val="081B3A"/>
                </a:solidFill>
                <a:effectLst/>
                <a:latin typeface="SegoeuiPc"/>
              </a:rPr>
              <a:t>thiết</a:t>
            </a:r>
            <a:r>
              <a:rPr lang="en-US" sz="1600" b="0" i="0" dirty="0">
                <a:solidFill>
                  <a:srgbClr val="081B3A"/>
                </a:solidFill>
                <a:effectLst/>
                <a:latin typeface="SegoeuiPc"/>
              </a:rPr>
              <a:t> </a:t>
            </a:r>
            <a:r>
              <a:rPr lang="en-US" sz="1600" b="0" i="0" dirty="0" err="1">
                <a:solidFill>
                  <a:srgbClr val="081B3A"/>
                </a:solidFill>
                <a:effectLst/>
                <a:latin typeface="SegoeuiPc"/>
              </a:rPr>
              <a:t>bị</a:t>
            </a:r>
            <a:r>
              <a:rPr lang="en-US" sz="1600" b="0" i="0" dirty="0">
                <a:solidFill>
                  <a:srgbClr val="081B3A"/>
                </a:solidFill>
                <a:effectLst/>
                <a:latin typeface="SegoeuiPc"/>
              </a:rPr>
              <a:t> </a:t>
            </a:r>
            <a:r>
              <a:rPr lang="en-US" sz="1600" b="0" i="0" dirty="0" err="1">
                <a:solidFill>
                  <a:srgbClr val="081B3A"/>
                </a:solidFill>
                <a:effectLst/>
                <a:latin typeface="SegoeuiPc"/>
              </a:rPr>
              <a:t>ngoại</a:t>
            </a:r>
            <a:r>
              <a:rPr lang="en-US" sz="1600" b="0" i="0" dirty="0">
                <a:solidFill>
                  <a:srgbClr val="081B3A"/>
                </a:solidFill>
                <a:effectLst/>
                <a:latin typeface="SegoeuiPc"/>
              </a:rPr>
              <a:t> vi. </a:t>
            </a:r>
          </a:p>
          <a:p>
            <a:pPr>
              <a:lnSpc>
                <a:spcPts val="2375"/>
              </a:lnSpc>
            </a:pPr>
            <a:endParaRPr lang="en-US" sz="1600" b="0" i="0" dirty="0">
              <a:solidFill>
                <a:srgbClr val="081B3A"/>
              </a:solidFill>
              <a:effectLst/>
              <a:latin typeface="SegoeuiPc"/>
            </a:endParaRPr>
          </a:p>
          <a:p>
            <a:pPr algn="l"/>
            <a:r>
              <a:rPr lang="vi-VN" sz="1600" b="1" i="0" dirty="0">
                <a:solidFill>
                  <a:srgbClr val="081B3A"/>
                </a:solidFill>
                <a:effectLst/>
                <a:latin typeface="SegoeuiPc"/>
              </a:rPr>
              <a:t>clk_100MHz</a:t>
            </a:r>
            <a:r>
              <a:rPr lang="vi-VN" sz="1600" b="0" i="0" dirty="0">
                <a:solidFill>
                  <a:srgbClr val="081B3A"/>
                </a:solidFill>
                <a:effectLst/>
                <a:latin typeface="SegoeuiPc"/>
              </a:rPr>
              <a:t>: Tín hiệu xung nhịp 100 MHz để đồng bộ hoạt động của khối. </a:t>
            </a:r>
          </a:p>
          <a:p>
            <a:pPr algn="l"/>
            <a:r>
              <a:rPr lang="vi-VN" sz="1600" b="1" i="0" dirty="0">
                <a:solidFill>
                  <a:srgbClr val="081B3A"/>
                </a:solidFill>
                <a:effectLst/>
                <a:latin typeface="SegoeuiPc"/>
              </a:rPr>
              <a:t>rst_n</a:t>
            </a:r>
            <a:r>
              <a:rPr lang="vi-VN" sz="1600" b="0" i="0" dirty="0">
                <a:solidFill>
                  <a:srgbClr val="081B3A"/>
                </a:solidFill>
                <a:effectLst/>
                <a:latin typeface="SegoeuiPc"/>
              </a:rPr>
              <a:t>: Tín hiệu reset (active low) để khởi động lại khối. </a:t>
            </a:r>
          </a:p>
          <a:p>
            <a:pPr algn="l"/>
            <a:r>
              <a:rPr lang="vi-VN" sz="1600" b="1" i="0" dirty="0">
                <a:solidFill>
                  <a:srgbClr val="081B3A"/>
                </a:solidFill>
                <a:effectLst/>
                <a:latin typeface="SegoeuiPc"/>
              </a:rPr>
              <a:t>rx</a:t>
            </a:r>
            <a:r>
              <a:rPr lang="vi-VN" sz="1600" b="0" i="0" dirty="0">
                <a:solidFill>
                  <a:srgbClr val="081B3A"/>
                </a:solidFill>
                <a:effectLst/>
                <a:latin typeface="SegoeuiPc"/>
              </a:rPr>
              <a:t>: Dữ liệu nhận được qua giao tiếp UART (dòng nhận). </a:t>
            </a:r>
          </a:p>
          <a:p>
            <a:pPr algn="l"/>
            <a:r>
              <a:rPr lang="vi-VN" sz="1600" b="1" i="0" dirty="0">
                <a:solidFill>
                  <a:srgbClr val="081B3A"/>
                </a:solidFill>
                <a:effectLst/>
                <a:latin typeface="SegoeuiPc"/>
              </a:rPr>
              <a:t>chr_cmd[7:0], chr_val0[7:0], chr_val1[7:0]</a:t>
            </a:r>
            <a:r>
              <a:rPr lang="vi-VN" sz="1600" b="0" i="0" dirty="0">
                <a:solidFill>
                  <a:srgbClr val="081B3A"/>
                </a:solidFill>
                <a:effectLst/>
                <a:latin typeface="SegoeuiPc"/>
              </a:rPr>
              <a:t>: Các tín hiệu điều khiển và giá trị dữ liệu (8-bit) để xử lý lệnh và thông số (ví dụ: trạng thái quạt fan_state, trạng thái độ ẩm hum_state, độ ẩm humidity[7:0]).</a:t>
            </a:r>
          </a:p>
          <a:p>
            <a:pPr algn="l"/>
            <a:r>
              <a:rPr lang="vi-VN" sz="1600" b="1" i="0" dirty="0">
                <a:solidFill>
                  <a:srgbClr val="081B3A"/>
                </a:solidFill>
                <a:effectLst/>
                <a:latin typeface="SegoeuiPc"/>
              </a:rPr>
              <a:t>Đầu ra (Outputs): </a:t>
            </a:r>
          </a:p>
          <a:p>
            <a:pPr algn="l"/>
            <a:r>
              <a:rPr lang="vi-VN" sz="1600" b="1" i="0" dirty="0">
                <a:solidFill>
                  <a:srgbClr val="081B3A"/>
                </a:solidFill>
                <a:effectLst/>
                <a:latin typeface="SegoeuiPc"/>
              </a:rPr>
              <a:t>tx</a:t>
            </a:r>
            <a:r>
              <a:rPr lang="vi-VN" sz="1600" b="0" i="0" dirty="0">
                <a:solidFill>
                  <a:srgbClr val="081B3A"/>
                </a:solidFill>
                <a:effectLst/>
                <a:latin typeface="SegoeuiPc"/>
              </a:rPr>
              <a:t>: Dữ liệu được truyền đi qua giao tiếp UART (dòng truyền). </a:t>
            </a:r>
          </a:p>
          <a:p>
            <a:pPr algn="l"/>
            <a:r>
              <a:rPr lang="vi-VN" sz="1600" b="1" i="0" dirty="0">
                <a:solidFill>
                  <a:srgbClr val="081B3A"/>
                </a:solidFill>
                <a:effectLst/>
                <a:latin typeface="SegoeuiPc"/>
              </a:rPr>
              <a:t>rx_msg_done</a:t>
            </a:r>
            <a:r>
              <a:rPr lang="vi-VN" sz="1600" b="0" i="0" dirty="0">
                <a:solidFill>
                  <a:srgbClr val="081B3A"/>
                </a:solidFill>
                <a:effectLst/>
                <a:latin typeface="SegoeuiPc"/>
              </a:rPr>
              <a:t>: Tín hiệu báo hiệu việc nhận dữ liệu hoàn tất.</a:t>
            </a:r>
          </a:p>
          <a:p>
            <a:pPr algn="l"/>
            <a:r>
              <a:rPr lang="vi-VN" sz="1600" b="1" i="0" dirty="0">
                <a:solidFill>
                  <a:srgbClr val="081B3A"/>
                </a:solidFill>
                <a:effectLst/>
                <a:latin typeface="SegoeuiPc"/>
              </a:rPr>
              <a:t>Xử lý nội bộ: </a:t>
            </a:r>
          </a:p>
          <a:p>
            <a:pPr algn="l"/>
            <a:r>
              <a:rPr lang="vi-VN" sz="1600" b="0" i="0" dirty="0">
                <a:solidFill>
                  <a:srgbClr val="081B3A"/>
                </a:solidFill>
                <a:effectLst/>
                <a:latin typeface="SegoeuiPc"/>
              </a:rPr>
              <a:t>Nhận dữ liệu từ rx, giải mã và xử lý chuỗi ký tự (string) dựa trên các tín hiệu điều khiển (chr_cmd, chr_val0, chr_val1).</a:t>
            </a:r>
          </a:p>
          <a:p>
            <a:pPr>
              <a:lnSpc>
                <a:spcPts val="2375"/>
              </a:lnSpc>
            </a:pPr>
            <a:endParaRPr lang="en-US" sz="1458" dirty="0"/>
          </a:p>
        </p:txBody>
      </p:sp>
    </p:spTree>
    <p:extLst>
      <p:ext uri="{BB962C8B-B14F-4D97-AF65-F5344CB8AC3E}">
        <p14:creationId xmlns:p14="http://schemas.microsoft.com/office/powerpoint/2010/main" val="20846839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69222A1-B24F-142F-2858-31E231E2CF40}"/>
              </a:ext>
            </a:extLst>
          </p:cNvPr>
          <p:cNvPicPr>
            <a:picLocks noChangeAspect="1"/>
          </p:cNvPicPr>
          <p:nvPr/>
        </p:nvPicPr>
        <p:blipFill>
          <a:blip r:embed="rId2"/>
          <a:stretch>
            <a:fillRect/>
          </a:stretch>
        </p:blipFill>
        <p:spPr>
          <a:xfrm>
            <a:off x="8442404" y="0"/>
            <a:ext cx="3708449" cy="6859984"/>
          </a:xfrm>
          <a:prstGeom prst="rect">
            <a:avLst/>
          </a:prstGeom>
        </p:spPr>
      </p:pic>
      <p:sp>
        <p:nvSpPr>
          <p:cNvPr id="4" name="Text 0">
            <a:extLst>
              <a:ext uri="{FF2B5EF4-FFF2-40B4-BE49-F238E27FC236}">
                <a16:creationId xmlns:a16="http://schemas.microsoft.com/office/drawing/2014/main" id="{FBD931CF-2B99-D40D-A680-E7D2FA077A70}"/>
              </a:ext>
            </a:extLst>
          </p:cNvPr>
          <p:cNvSpPr/>
          <p:nvPr/>
        </p:nvSpPr>
        <p:spPr>
          <a:xfrm>
            <a:off x="598389" y="470099"/>
            <a:ext cx="5521623" cy="534293"/>
          </a:xfrm>
          <a:prstGeom prst="rect">
            <a:avLst/>
          </a:prstGeom>
          <a:noFill/>
          <a:ln/>
        </p:spPr>
        <p:txBody>
          <a:bodyPr wrap="none" lIns="0" tIns="0" rIns="0" bIns="0" rtlCol="0" anchor="t"/>
          <a:lstStyle/>
          <a:p>
            <a:pPr>
              <a:lnSpc>
                <a:spcPts val="4167"/>
              </a:lnSpc>
            </a:pPr>
            <a:r>
              <a:rPr lang="en-US" sz="3333" b="1" dirty="0">
                <a:solidFill>
                  <a:srgbClr val="443728"/>
                </a:solidFill>
                <a:latin typeface="Crimson Pro Bold" pitchFamily="34" charset="0"/>
                <a:ea typeface="Crimson Pro Bold" pitchFamily="34" charset="-122"/>
              </a:rPr>
              <a:t>Lcd_16x2_inst</a:t>
            </a:r>
            <a:endParaRPr lang="en-US" sz="3333" dirty="0"/>
          </a:p>
        </p:txBody>
      </p:sp>
      <p:sp>
        <p:nvSpPr>
          <p:cNvPr id="34" name="Text 2">
            <a:extLst>
              <a:ext uri="{FF2B5EF4-FFF2-40B4-BE49-F238E27FC236}">
                <a16:creationId xmlns:a16="http://schemas.microsoft.com/office/drawing/2014/main" id="{4F772D42-0023-EED3-720E-F7D2B9027C75}"/>
              </a:ext>
            </a:extLst>
          </p:cNvPr>
          <p:cNvSpPr/>
          <p:nvPr/>
        </p:nvSpPr>
        <p:spPr>
          <a:xfrm>
            <a:off x="4143791" y="2762554"/>
            <a:ext cx="5311973" cy="273447"/>
          </a:xfrm>
          <a:prstGeom prst="rect">
            <a:avLst/>
          </a:prstGeom>
          <a:noFill/>
          <a:ln/>
        </p:spPr>
        <p:txBody>
          <a:bodyPr wrap="none" lIns="0" tIns="0" rIns="0" bIns="0" rtlCol="0" anchor="t"/>
          <a:lstStyle/>
          <a:p>
            <a:pPr>
              <a:lnSpc>
                <a:spcPts val="2125"/>
              </a:lnSpc>
            </a:pPr>
            <a:endParaRPr lang="en-US" sz="1333" dirty="0"/>
          </a:p>
        </p:txBody>
      </p:sp>
      <p:sp>
        <p:nvSpPr>
          <p:cNvPr id="7" name="Text 7">
            <a:extLst>
              <a:ext uri="{FF2B5EF4-FFF2-40B4-BE49-F238E27FC236}">
                <a16:creationId xmlns:a16="http://schemas.microsoft.com/office/drawing/2014/main" id="{AD0EE3F9-D535-0DB1-25FF-126BCE7A3387}"/>
              </a:ext>
            </a:extLst>
          </p:cNvPr>
          <p:cNvSpPr/>
          <p:nvPr/>
        </p:nvSpPr>
        <p:spPr>
          <a:xfrm>
            <a:off x="598389" y="1370841"/>
            <a:ext cx="6602908" cy="604838"/>
          </a:xfrm>
          <a:prstGeom prst="rect">
            <a:avLst/>
          </a:prstGeom>
          <a:noFill/>
          <a:ln/>
        </p:spPr>
        <p:txBody>
          <a:bodyPr wrap="square" lIns="0" tIns="0" rIns="0" bIns="0" rtlCol="0" anchor="t"/>
          <a:lstStyle/>
          <a:p>
            <a:pPr>
              <a:lnSpc>
                <a:spcPts val="2375"/>
              </a:lnSpc>
            </a:pPr>
            <a:r>
              <a:rPr lang="en-US" sz="1600" b="0" i="0" dirty="0" err="1">
                <a:solidFill>
                  <a:srgbClr val="081B3A"/>
                </a:solidFill>
                <a:effectLst/>
                <a:latin typeface="SegoeuiPc"/>
              </a:rPr>
              <a:t>Khối</a:t>
            </a:r>
            <a:r>
              <a:rPr lang="en-US" sz="1600" b="0" i="0" dirty="0">
                <a:solidFill>
                  <a:srgbClr val="081B3A"/>
                </a:solidFill>
                <a:effectLst/>
                <a:latin typeface="SegoeuiPc"/>
              </a:rPr>
              <a:t> UART String Inst </a:t>
            </a:r>
            <a:r>
              <a:rPr lang="en-US" sz="1600" b="0" i="0" dirty="0" err="1">
                <a:solidFill>
                  <a:srgbClr val="081B3A"/>
                </a:solidFill>
                <a:effectLst/>
                <a:latin typeface="SegoeuiPc"/>
              </a:rPr>
              <a:t>thực</a:t>
            </a:r>
            <a:r>
              <a:rPr lang="en-US" sz="1600" b="0" i="0" dirty="0">
                <a:solidFill>
                  <a:srgbClr val="081B3A"/>
                </a:solidFill>
                <a:effectLst/>
                <a:latin typeface="SegoeuiPc"/>
              </a:rPr>
              <a:t> </a:t>
            </a:r>
            <a:r>
              <a:rPr lang="en-US" sz="1600" b="0" i="0" dirty="0" err="1">
                <a:solidFill>
                  <a:srgbClr val="081B3A"/>
                </a:solidFill>
                <a:effectLst/>
                <a:latin typeface="SegoeuiPc"/>
              </a:rPr>
              <a:t>hiện</a:t>
            </a:r>
            <a:r>
              <a:rPr lang="en-US" sz="1600" b="0" i="0" dirty="0">
                <a:solidFill>
                  <a:srgbClr val="081B3A"/>
                </a:solidFill>
                <a:effectLst/>
                <a:latin typeface="SegoeuiPc"/>
              </a:rPr>
              <a:t> </a:t>
            </a:r>
            <a:r>
              <a:rPr lang="en-US" sz="1600" b="0" i="0" dirty="0" err="1">
                <a:solidFill>
                  <a:srgbClr val="081B3A"/>
                </a:solidFill>
                <a:effectLst/>
                <a:latin typeface="SegoeuiPc"/>
              </a:rPr>
              <a:t>giao</a:t>
            </a:r>
            <a:r>
              <a:rPr lang="en-US" sz="1600" b="0" i="0" dirty="0">
                <a:solidFill>
                  <a:srgbClr val="081B3A"/>
                </a:solidFill>
                <a:effectLst/>
                <a:latin typeface="SegoeuiPc"/>
              </a:rPr>
              <a:t> </a:t>
            </a:r>
            <a:r>
              <a:rPr lang="en-US" sz="1600" b="0" i="0" dirty="0" err="1">
                <a:solidFill>
                  <a:srgbClr val="081B3A"/>
                </a:solidFill>
                <a:effectLst/>
                <a:latin typeface="SegoeuiPc"/>
              </a:rPr>
              <a:t>tiếp</a:t>
            </a:r>
            <a:r>
              <a:rPr lang="en-US" sz="1600" b="0" i="0" dirty="0">
                <a:solidFill>
                  <a:srgbClr val="081B3A"/>
                </a:solidFill>
                <a:effectLst/>
                <a:latin typeface="SegoeuiPc"/>
              </a:rPr>
              <a:t> UART </a:t>
            </a:r>
            <a:r>
              <a:rPr lang="en-US" sz="1600" b="0" i="0" dirty="0" err="1">
                <a:solidFill>
                  <a:srgbClr val="081B3A"/>
                </a:solidFill>
                <a:effectLst/>
                <a:latin typeface="SegoeuiPc"/>
              </a:rPr>
              <a:t>để</a:t>
            </a:r>
            <a:r>
              <a:rPr lang="en-US" sz="1600" b="0" i="0" dirty="0">
                <a:solidFill>
                  <a:srgbClr val="081B3A"/>
                </a:solidFill>
                <a:effectLst/>
                <a:latin typeface="SegoeuiPc"/>
              </a:rPr>
              <a:t> </a:t>
            </a:r>
            <a:r>
              <a:rPr lang="en-US" sz="1600" b="0" i="0" dirty="0" err="1">
                <a:solidFill>
                  <a:srgbClr val="081B3A"/>
                </a:solidFill>
                <a:effectLst/>
                <a:latin typeface="SegoeuiPc"/>
              </a:rPr>
              <a:t>truyền</a:t>
            </a:r>
            <a:r>
              <a:rPr lang="en-US" sz="1600" b="0" i="0" dirty="0">
                <a:solidFill>
                  <a:srgbClr val="081B3A"/>
                </a:solidFill>
                <a:effectLst/>
                <a:latin typeface="SegoeuiPc"/>
              </a:rPr>
              <a:t> </a:t>
            </a:r>
            <a:r>
              <a:rPr lang="en-US" sz="1600" b="0" i="0" dirty="0" err="1">
                <a:solidFill>
                  <a:srgbClr val="081B3A"/>
                </a:solidFill>
                <a:effectLst/>
                <a:latin typeface="SegoeuiPc"/>
              </a:rPr>
              <a:t>và</a:t>
            </a:r>
            <a:r>
              <a:rPr lang="en-US" sz="1600" b="0" i="0" dirty="0">
                <a:solidFill>
                  <a:srgbClr val="081B3A"/>
                </a:solidFill>
                <a:effectLst/>
                <a:latin typeface="SegoeuiPc"/>
              </a:rPr>
              <a:t> </a:t>
            </a:r>
            <a:r>
              <a:rPr lang="en-US" sz="1600" b="0" i="0" dirty="0" err="1">
                <a:solidFill>
                  <a:srgbClr val="081B3A"/>
                </a:solidFill>
                <a:effectLst/>
                <a:latin typeface="SegoeuiPc"/>
              </a:rPr>
              <a:t>nhận</a:t>
            </a:r>
            <a:r>
              <a:rPr lang="en-US" sz="1600" b="0" i="0" dirty="0">
                <a:solidFill>
                  <a:srgbClr val="081B3A"/>
                </a:solidFill>
                <a:effectLst/>
                <a:latin typeface="SegoeuiPc"/>
              </a:rPr>
              <a:t> </a:t>
            </a:r>
            <a:r>
              <a:rPr lang="en-US" sz="1600" b="0" i="0" dirty="0" err="1">
                <a:solidFill>
                  <a:srgbClr val="081B3A"/>
                </a:solidFill>
                <a:effectLst/>
                <a:latin typeface="SegoeuiPc"/>
              </a:rPr>
              <a:t>dữ</a:t>
            </a:r>
            <a:r>
              <a:rPr lang="en-US" sz="1600" b="0" i="0" dirty="0">
                <a:solidFill>
                  <a:srgbClr val="081B3A"/>
                </a:solidFill>
                <a:effectLst/>
                <a:latin typeface="SegoeuiPc"/>
              </a:rPr>
              <a:t> </a:t>
            </a:r>
            <a:r>
              <a:rPr lang="en-US" sz="1600" b="0" i="0" dirty="0" err="1">
                <a:solidFill>
                  <a:srgbClr val="081B3A"/>
                </a:solidFill>
                <a:effectLst/>
                <a:latin typeface="SegoeuiPc"/>
              </a:rPr>
              <a:t>liệu</a:t>
            </a:r>
            <a:r>
              <a:rPr lang="en-US" sz="1600" b="0" i="0" dirty="0">
                <a:solidFill>
                  <a:srgbClr val="081B3A"/>
                </a:solidFill>
                <a:effectLst/>
                <a:latin typeface="SegoeuiPc"/>
              </a:rPr>
              <a:t> </a:t>
            </a:r>
            <a:r>
              <a:rPr lang="en-US" sz="1600" b="0" i="0" dirty="0" err="1">
                <a:solidFill>
                  <a:srgbClr val="081B3A"/>
                </a:solidFill>
                <a:effectLst/>
                <a:latin typeface="SegoeuiPc"/>
              </a:rPr>
              <a:t>dạng</a:t>
            </a:r>
            <a:r>
              <a:rPr lang="en-US" sz="1600" b="0" i="0" dirty="0">
                <a:solidFill>
                  <a:srgbClr val="081B3A"/>
                </a:solidFill>
                <a:effectLst/>
                <a:latin typeface="SegoeuiPc"/>
              </a:rPr>
              <a:t> </a:t>
            </a:r>
            <a:r>
              <a:rPr lang="en-US" sz="1600" b="0" i="0" dirty="0" err="1">
                <a:solidFill>
                  <a:srgbClr val="081B3A"/>
                </a:solidFill>
                <a:effectLst/>
                <a:latin typeface="SegoeuiPc"/>
              </a:rPr>
              <a:t>chuỗi</a:t>
            </a:r>
            <a:r>
              <a:rPr lang="en-US" sz="1600" b="0" i="0" dirty="0">
                <a:solidFill>
                  <a:srgbClr val="081B3A"/>
                </a:solidFill>
                <a:effectLst/>
                <a:latin typeface="SegoeuiPc"/>
              </a:rPr>
              <a:t> (string) </a:t>
            </a:r>
            <a:r>
              <a:rPr lang="en-US" sz="1600" b="0" i="0" dirty="0" err="1">
                <a:solidFill>
                  <a:srgbClr val="081B3A"/>
                </a:solidFill>
                <a:effectLst/>
                <a:latin typeface="SegoeuiPc"/>
              </a:rPr>
              <a:t>giữa</a:t>
            </a:r>
            <a:r>
              <a:rPr lang="en-US" sz="1600" b="0" i="0" dirty="0">
                <a:solidFill>
                  <a:srgbClr val="081B3A"/>
                </a:solidFill>
                <a:effectLst/>
                <a:latin typeface="SegoeuiPc"/>
              </a:rPr>
              <a:t> vi </a:t>
            </a:r>
            <a:r>
              <a:rPr lang="en-US" sz="1600" b="0" i="0" dirty="0" err="1">
                <a:solidFill>
                  <a:srgbClr val="081B3A"/>
                </a:solidFill>
                <a:effectLst/>
                <a:latin typeface="SegoeuiPc"/>
              </a:rPr>
              <a:t>điều</a:t>
            </a:r>
            <a:r>
              <a:rPr lang="en-US" sz="1600" b="0" i="0" dirty="0">
                <a:solidFill>
                  <a:srgbClr val="081B3A"/>
                </a:solidFill>
                <a:effectLst/>
                <a:latin typeface="SegoeuiPc"/>
              </a:rPr>
              <a:t> </a:t>
            </a:r>
            <a:r>
              <a:rPr lang="en-US" sz="1600" b="0" i="0" dirty="0" err="1">
                <a:solidFill>
                  <a:srgbClr val="081B3A"/>
                </a:solidFill>
                <a:effectLst/>
                <a:latin typeface="SegoeuiPc"/>
              </a:rPr>
              <a:t>khiển</a:t>
            </a:r>
            <a:r>
              <a:rPr lang="en-US" sz="1600" b="0" i="0" dirty="0">
                <a:solidFill>
                  <a:srgbClr val="081B3A"/>
                </a:solidFill>
                <a:effectLst/>
                <a:latin typeface="SegoeuiPc"/>
              </a:rPr>
              <a:t> </a:t>
            </a:r>
            <a:r>
              <a:rPr lang="en-US" sz="1600" b="0" i="0" dirty="0" err="1">
                <a:solidFill>
                  <a:srgbClr val="081B3A"/>
                </a:solidFill>
                <a:effectLst/>
                <a:latin typeface="SegoeuiPc"/>
              </a:rPr>
              <a:t>và</a:t>
            </a:r>
            <a:r>
              <a:rPr lang="en-US" sz="1600" b="0" i="0" dirty="0">
                <a:solidFill>
                  <a:srgbClr val="081B3A"/>
                </a:solidFill>
                <a:effectLst/>
                <a:latin typeface="SegoeuiPc"/>
              </a:rPr>
              <a:t> </a:t>
            </a:r>
            <a:r>
              <a:rPr lang="en-US" sz="1600" b="0" i="0" dirty="0" err="1">
                <a:solidFill>
                  <a:srgbClr val="081B3A"/>
                </a:solidFill>
                <a:effectLst/>
                <a:latin typeface="SegoeuiPc"/>
              </a:rPr>
              <a:t>các</a:t>
            </a:r>
            <a:r>
              <a:rPr lang="en-US" sz="1600" b="0" i="0" dirty="0">
                <a:solidFill>
                  <a:srgbClr val="081B3A"/>
                </a:solidFill>
                <a:effectLst/>
                <a:latin typeface="SegoeuiPc"/>
              </a:rPr>
              <a:t> </a:t>
            </a:r>
            <a:r>
              <a:rPr lang="en-US" sz="1600" b="0" i="0" dirty="0" err="1">
                <a:solidFill>
                  <a:srgbClr val="081B3A"/>
                </a:solidFill>
                <a:effectLst/>
                <a:latin typeface="SegoeuiPc"/>
              </a:rPr>
              <a:t>thiết</a:t>
            </a:r>
            <a:r>
              <a:rPr lang="en-US" sz="1600" b="0" i="0" dirty="0">
                <a:solidFill>
                  <a:srgbClr val="081B3A"/>
                </a:solidFill>
                <a:effectLst/>
                <a:latin typeface="SegoeuiPc"/>
              </a:rPr>
              <a:t> </a:t>
            </a:r>
            <a:r>
              <a:rPr lang="en-US" sz="1600" b="0" i="0" dirty="0" err="1">
                <a:solidFill>
                  <a:srgbClr val="081B3A"/>
                </a:solidFill>
                <a:effectLst/>
                <a:latin typeface="SegoeuiPc"/>
              </a:rPr>
              <a:t>bị</a:t>
            </a:r>
            <a:r>
              <a:rPr lang="en-US" sz="1600" b="0" i="0" dirty="0">
                <a:solidFill>
                  <a:srgbClr val="081B3A"/>
                </a:solidFill>
                <a:effectLst/>
                <a:latin typeface="SegoeuiPc"/>
              </a:rPr>
              <a:t> </a:t>
            </a:r>
            <a:r>
              <a:rPr lang="en-US" sz="1600" b="0" i="0" dirty="0" err="1">
                <a:solidFill>
                  <a:srgbClr val="081B3A"/>
                </a:solidFill>
                <a:effectLst/>
                <a:latin typeface="SegoeuiPc"/>
              </a:rPr>
              <a:t>ngoại</a:t>
            </a:r>
            <a:r>
              <a:rPr lang="en-US" sz="1600" b="0" i="0" dirty="0">
                <a:solidFill>
                  <a:srgbClr val="081B3A"/>
                </a:solidFill>
                <a:effectLst/>
                <a:latin typeface="SegoeuiPc"/>
              </a:rPr>
              <a:t> vi. </a:t>
            </a:r>
          </a:p>
          <a:p>
            <a:pPr>
              <a:lnSpc>
                <a:spcPts val="2375"/>
              </a:lnSpc>
            </a:pPr>
            <a:endParaRPr lang="en-US" sz="1600" b="0" i="0" dirty="0">
              <a:solidFill>
                <a:srgbClr val="081B3A"/>
              </a:solidFill>
              <a:effectLst/>
              <a:latin typeface="SegoeuiPc"/>
            </a:endParaRPr>
          </a:p>
          <a:p>
            <a:pPr algn="l"/>
            <a:r>
              <a:rPr lang="vi-VN" sz="1600" b="1" i="0" dirty="0">
                <a:solidFill>
                  <a:srgbClr val="081B3A"/>
                </a:solidFill>
                <a:effectLst/>
                <a:latin typeface="SegoeuiPc"/>
              </a:rPr>
              <a:t>clk_1MHz</a:t>
            </a:r>
            <a:r>
              <a:rPr lang="vi-VN" sz="1600" b="0" i="0" dirty="0">
                <a:solidFill>
                  <a:srgbClr val="081B3A"/>
                </a:solidFill>
                <a:effectLst/>
                <a:latin typeface="SegoeuiPc"/>
              </a:rPr>
              <a:t>: Tín hiệu xung nhịp 1MHz để đồng bộ hoạt động của khối. </a:t>
            </a:r>
          </a:p>
          <a:p>
            <a:pPr algn="l"/>
            <a:r>
              <a:rPr lang="en-US" sz="1600" b="1" dirty="0" err="1">
                <a:solidFill>
                  <a:srgbClr val="081B3A"/>
                </a:solidFill>
                <a:latin typeface="SegoeuiPc"/>
              </a:rPr>
              <a:t>ena</a:t>
            </a:r>
            <a:r>
              <a:rPr lang="vi-VN" sz="1600" b="0" i="0" dirty="0">
                <a:solidFill>
                  <a:srgbClr val="081B3A"/>
                </a:solidFill>
                <a:effectLst/>
                <a:latin typeface="SegoeuiPc"/>
              </a:rPr>
              <a:t>: Tín hiệu reset (active low) để khởi động lại khối. </a:t>
            </a:r>
          </a:p>
          <a:p>
            <a:pPr algn="l"/>
            <a:r>
              <a:rPr lang="en-US" sz="1600" b="1" dirty="0">
                <a:solidFill>
                  <a:srgbClr val="081B3A"/>
                </a:solidFill>
                <a:latin typeface="SegoeuiPc"/>
              </a:rPr>
              <a:t>row1[127:0]</a:t>
            </a:r>
            <a:r>
              <a:rPr lang="vi-VN" sz="1600" b="0" i="0" dirty="0">
                <a:solidFill>
                  <a:srgbClr val="081B3A"/>
                </a:solidFill>
                <a:effectLst/>
                <a:latin typeface="SegoeuiPc"/>
              </a:rPr>
              <a:t>: </a:t>
            </a:r>
            <a:r>
              <a:rPr lang="en-US" sz="1600" dirty="0" err="1">
                <a:solidFill>
                  <a:srgbClr val="081B3A"/>
                </a:solidFill>
                <a:latin typeface="SegoeuiPc"/>
              </a:rPr>
              <a:t>Dòng</a:t>
            </a:r>
            <a:r>
              <a:rPr lang="en-US" sz="1600" dirty="0">
                <a:solidFill>
                  <a:srgbClr val="081B3A"/>
                </a:solidFill>
                <a:latin typeface="SegoeuiPc"/>
              </a:rPr>
              <a:t> 1 </a:t>
            </a:r>
            <a:r>
              <a:rPr lang="en-US" sz="1600" dirty="0" err="1">
                <a:solidFill>
                  <a:srgbClr val="081B3A"/>
                </a:solidFill>
                <a:latin typeface="SegoeuiPc"/>
              </a:rPr>
              <a:t>của</a:t>
            </a:r>
            <a:r>
              <a:rPr lang="en-US" sz="1600" dirty="0">
                <a:solidFill>
                  <a:srgbClr val="081B3A"/>
                </a:solidFill>
                <a:latin typeface="SegoeuiPc"/>
              </a:rPr>
              <a:t> LCD</a:t>
            </a:r>
            <a:endParaRPr lang="vi-VN" sz="1600" b="0" i="0" dirty="0">
              <a:solidFill>
                <a:srgbClr val="081B3A"/>
              </a:solidFill>
              <a:effectLst/>
              <a:latin typeface="SegoeuiPc"/>
            </a:endParaRPr>
          </a:p>
          <a:p>
            <a:pPr algn="l"/>
            <a:r>
              <a:rPr lang="en-US" sz="1600" b="1" dirty="0">
                <a:solidFill>
                  <a:srgbClr val="081B3A"/>
                </a:solidFill>
                <a:latin typeface="SegoeuiPc"/>
              </a:rPr>
              <a:t>Row2[127:0]</a:t>
            </a:r>
            <a:r>
              <a:rPr lang="vi-VN" sz="1600" b="1" i="0" dirty="0">
                <a:solidFill>
                  <a:srgbClr val="081B3A"/>
                </a:solidFill>
                <a:effectLst/>
                <a:latin typeface="SegoeuiPc"/>
              </a:rPr>
              <a:t>: </a:t>
            </a:r>
            <a:r>
              <a:rPr lang="en-US" sz="1600" dirty="0" err="1">
                <a:solidFill>
                  <a:srgbClr val="081B3A"/>
                </a:solidFill>
                <a:latin typeface="SegoeuiPc"/>
              </a:rPr>
              <a:t>dòng</a:t>
            </a:r>
            <a:r>
              <a:rPr lang="en-US" sz="1600" dirty="0">
                <a:solidFill>
                  <a:srgbClr val="081B3A"/>
                </a:solidFill>
                <a:latin typeface="SegoeuiPc"/>
              </a:rPr>
              <a:t> 2 </a:t>
            </a:r>
            <a:r>
              <a:rPr lang="en-US" sz="1600" dirty="0" err="1">
                <a:solidFill>
                  <a:srgbClr val="081B3A"/>
                </a:solidFill>
                <a:latin typeface="SegoeuiPc"/>
              </a:rPr>
              <a:t>của</a:t>
            </a:r>
            <a:r>
              <a:rPr lang="en-US" sz="1600" dirty="0">
                <a:solidFill>
                  <a:srgbClr val="081B3A"/>
                </a:solidFill>
                <a:latin typeface="SegoeuiPc"/>
              </a:rPr>
              <a:t> LCD</a:t>
            </a:r>
            <a:endParaRPr lang="vi-VN" sz="1600" b="1" i="0" dirty="0">
              <a:solidFill>
                <a:srgbClr val="081B3A"/>
              </a:solidFill>
              <a:effectLst/>
              <a:latin typeface="SegoeuiPc"/>
            </a:endParaRPr>
          </a:p>
          <a:p>
            <a:pPr algn="l"/>
            <a:r>
              <a:rPr lang="vi-VN" sz="1600" b="1" i="0" dirty="0">
                <a:solidFill>
                  <a:srgbClr val="081B3A"/>
                </a:solidFill>
                <a:effectLst/>
                <a:latin typeface="SegoeuiPc"/>
              </a:rPr>
              <a:t>R</a:t>
            </a:r>
            <a:r>
              <a:rPr lang="en-US" sz="1600" b="1" i="0" dirty="0" err="1">
                <a:solidFill>
                  <a:srgbClr val="081B3A"/>
                </a:solidFill>
                <a:effectLst/>
                <a:latin typeface="SegoeuiPc"/>
              </a:rPr>
              <a:t>st_n</a:t>
            </a:r>
            <a:r>
              <a:rPr lang="vi-VN" sz="1600" b="0" i="0" dirty="0">
                <a:solidFill>
                  <a:srgbClr val="081B3A"/>
                </a:solidFill>
                <a:effectLst/>
                <a:latin typeface="SegoeuiPc"/>
              </a:rPr>
              <a:t>: </a:t>
            </a:r>
            <a:r>
              <a:rPr lang="en-US" sz="1600" b="0" i="0" dirty="0">
                <a:solidFill>
                  <a:srgbClr val="081B3A"/>
                </a:solidFill>
                <a:effectLst/>
                <a:latin typeface="SegoeuiPc"/>
              </a:rPr>
              <a:t>reset </a:t>
            </a:r>
            <a:r>
              <a:rPr lang="en-US" sz="1600" b="0" i="0" dirty="0" err="1">
                <a:solidFill>
                  <a:srgbClr val="081B3A"/>
                </a:solidFill>
                <a:effectLst/>
                <a:latin typeface="SegoeuiPc"/>
              </a:rPr>
              <a:t>khối</a:t>
            </a:r>
            <a:endParaRPr lang="en-US" sz="1600" b="0" i="0" dirty="0">
              <a:solidFill>
                <a:srgbClr val="081B3A"/>
              </a:solidFill>
              <a:effectLst/>
              <a:latin typeface="SegoeuiPc"/>
            </a:endParaRPr>
          </a:p>
          <a:p>
            <a:pPr algn="l"/>
            <a:r>
              <a:rPr lang="en-US" sz="1600" b="1" dirty="0" err="1">
                <a:solidFill>
                  <a:srgbClr val="081B3A"/>
                </a:solidFill>
                <a:latin typeface="SegoeuiPc"/>
              </a:rPr>
              <a:t>Scl</a:t>
            </a:r>
            <a:r>
              <a:rPr lang="en-US" sz="1600" b="1" dirty="0">
                <a:solidFill>
                  <a:srgbClr val="081B3A"/>
                </a:solidFill>
                <a:latin typeface="SegoeuiPc"/>
              </a:rPr>
              <a:t>: </a:t>
            </a:r>
            <a:r>
              <a:rPr lang="en-US" sz="1600" dirty="0">
                <a:solidFill>
                  <a:srgbClr val="081B3A"/>
                </a:solidFill>
                <a:latin typeface="SegoeuiPc"/>
              </a:rPr>
              <a:t>I2c</a:t>
            </a:r>
          </a:p>
          <a:p>
            <a:pPr algn="l"/>
            <a:r>
              <a:rPr lang="en-US" sz="1600" b="1" dirty="0" err="1">
                <a:solidFill>
                  <a:srgbClr val="081B3A"/>
                </a:solidFill>
                <a:latin typeface="SegoeuiPc"/>
              </a:rPr>
              <a:t>Sda</a:t>
            </a:r>
            <a:r>
              <a:rPr lang="en-US" sz="1600" b="1" dirty="0">
                <a:solidFill>
                  <a:srgbClr val="081B3A"/>
                </a:solidFill>
                <a:latin typeface="SegoeuiPc"/>
              </a:rPr>
              <a:t>: </a:t>
            </a:r>
            <a:r>
              <a:rPr lang="en-US" sz="1600" dirty="0">
                <a:solidFill>
                  <a:srgbClr val="081B3A"/>
                </a:solidFill>
                <a:latin typeface="SegoeuiPc"/>
              </a:rPr>
              <a:t>I2c</a:t>
            </a:r>
            <a:endParaRPr lang="en-US" sz="1458" dirty="0"/>
          </a:p>
        </p:txBody>
      </p:sp>
      <p:pic>
        <p:nvPicPr>
          <p:cNvPr id="6" name="Picture 5">
            <a:extLst>
              <a:ext uri="{FF2B5EF4-FFF2-40B4-BE49-F238E27FC236}">
                <a16:creationId xmlns:a16="http://schemas.microsoft.com/office/drawing/2014/main" id="{21EA7E47-C6D9-CB9D-37E7-741C76D98C9A}"/>
              </a:ext>
            </a:extLst>
          </p:cNvPr>
          <p:cNvPicPr>
            <a:picLocks noChangeAspect="1"/>
          </p:cNvPicPr>
          <p:nvPr/>
        </p:nvPicPr>
        <p:blipFill>
          <a:blip r:embed="rId3"/>
          <a:stretch>
            <a:fillRect/>
          </a:stretch>
        </p:blipFill>
        <p:spPr>
          <a:xfrm>
            <a:off x="8804914" y="2353734"/>
            <a:ext cx="3595451" cy="2003002"/>
          </a:xfrm>
          <a:prstGeom prst="rect">
            <a:avLst/>
          </a:prstGeom>
        </p:spPr>
      </p:pic>
    </p:spTree>
    <p:extLst>
      <p:ext uri="{BB962C8B-B14F-4D97-AF65-F5344CB8AC3E}">
        <p14:creationId xmlns:p14="http://schemas.microsoft.com/office/powerpoint/2010/main" val="15337467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910E493-FFB9-B5E0-2F19-31AE189185F6}"/>
              </a:ext>
            </a:extLst>
          </p:cNvPr>
          <p:cNvPicPr>
            <a:picLocks noChangeAspect="1"/>
          </p:cNvPicPr>
          <p:nvPr/>
        </p:nvPicPr>
        <p:blipFill>
          <a:blip r:embed="rId2"/>
          <a:stretch>
            <a:fillRect/>
          </a:stretch>
        </p:blipFill>
        <p:spPr>
          <a:xfrm>
            <a:off x="7620000" y="0"/>
            <a:ext cx="4572000" cy="6858000"/>
          </a:xfrm>
          <a:prstGeom prst="rect">
            <a:avLst/>
          </a:prstGeom>
        </p:spPr>
      </p:pic>
      <p:pic>
        <p:nvPicPr>
          <p:cNvPr id="3" name="Image 1" descr="preencoded.png">
            <a:extLst>
              <a:ext uri="{FF2B5EF4-FFF2-40B4-BE49-F238E27FC236}">
                <a16:creationId xmlns:a16="http://schemas.microsoft.com/office/drawing/2014/main" id="{40846579-8C8D-40A3-7122-5C7EF7D0CC57}"/>
              </a:ext>
            </a:extLst>
          </p:cNvPr>
          <p:cNvPicPr>
            <a:picLocks noChangeAspect="1"/>
          </p:cNvPicPr>
          <p:nvPr/>
        </p:nvPicPr>
        <p:blipFill>
          <a:blip r:embed="rId3"/>
          <a:stretch>
            <a:fillRect/>
          </a:stretch>
        </p:blipFill>
        <p:spPr>
          <a:xfrm>
            <a:off x="7856240" y="1891705"/>
            <a:ext cx="4099421" cy="3074591"/>
          </a:xfrm>
          <a:prstGeom prst="rect">
            <a:avLst/>
          </a:prstGeom>
        </p:spPr>
      </p:pic>
      <p:sp>
        <p:nvSpPr>
          <p:cNvPr id="4" name="Text 0">
            <a:extLst>
              <a:ext uri="{FF2B5EF4-FFF2-40B4-BE49-F238E27FC236}">
                <a16:creationId xmlns:a16="http://schemas.microsoft.com/office/drawing/2014/main" id="{8330D0A0-187B-EA5E-8A2E-AAD742B920A1}"/>
              </a:ext>
            </a:extLst>
          </p:cNvPr>
          <p:cNvSpPr/>
          <p:nvPr/>
        </p:nvSpPr>
        <p:spPr>
          <a:xfrm>
            <a:off x="661492" y="895152"/>
            <a:ext cx="4725492" cy="590649"/>
          </a:xfrm>
          <a:prstGeom prst="rect">
            <a:avLst/>
          </a:prstGeom>
          <a:noFill/>
          <a:ln/>
        </p:spPr>
        <p:txBody>
          <a:bodyPr wrap="none" lIns="0" tIns="0" rIns="0" bIns="0" rtlCol="0" anchor="t"/>
          <a:lstStyle/>
          <a:p>
            <a:pPr>
              <a:lnSpc>
                <a:spcPts val="4625"/>
              </a:lnSpc>
            </a:pPr>
            <a:r>
              <a:rPr lang="en-US" sz="3708" b="1" dirty="0">
                <a:solidFill>
                  <a:srgbClr val="443728"/>
                </a:solidFill>
                <a:latin typeface="Crimson Pro Bold" pitchFamily="34" charset="0"/>
                <a:ea typeface="Crimson Pro Bold" pitchFamily="34" charset="-122"/>
                <a:cs typeface="Crimson Pro Bold" pitchFamily="34" charset="-120"/>
              </a:rPr>
              <a:t>Hiển Thị LCD</a:t>
            </a:r>
            <a:endParaRPr lang="en-US" sz="3708" dirty="0"/>
          </a:p>
        </p:txBody>
      </p:sp>
      <p:sp>
        <p:nvSpPr>
          <p:cNvPr id="5" name="Text 1">
            <a:extLst>
              <a:ext uri="{FF2B5EF4-FFF2-40B4-BE49-F238E27FC236}">
                <a16:creationId xmlns:a16="http://schemas.microsoft.com/office/drawing/2014/main" id="{46C39B57-91EC-859F-EA05-5593D82704E0}"/>
              </a:ext>
            </a:extLst>
          </p:cNvPr>
          <p:cNvSpPr/>
          <p:nvPr/>
        </p:nvSpPr>
        <p:spPr>
          <a:xfrm>
            <a:off x="661492" y="1769269"/>
            <a:ext cx="6297018" cy="302419"/>
          </a:xfrm>
          <a:prstGeom prst="rect">
            <a:avLst/>
          </a:prstGeom>
          <a:noFill/>
          <a:ln/>
        </p:spPr>
        <p:txBody>
          <a:bodyPr wrap="non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Giao tiếp LCD I2C để hiển thị nhiệt độ và độ ẩm.</a:t>
            </a:r>
            <a:endParaRPr lang="en-US" sz="1458" dirty="0"/>
          </a:p>
        </p:txBody>
      </p:sp>
      <p:sp>
        <p:nvSpPr>
          <p:cNvPr id="6" name="Shape 2">
            <a:extLst>
              <a:ext uri="{FF2B5EF4-FFF2-40B4-BE49-F238E27FC236}">
                <a16:creationId xmlns:a16="http://schemas.microsoft.com/office/drawing/2014/main" id="{9536B15D-AE07-DBE9-F817-882E5EEA5CE8}"/>
              </a:ext>
            </a:extLst>
          </p:cNvPr>
          <p:cNvSpPr/>
          <p:nvPr/>
        </p:nvSpPr>
        <p:spPr>
          <a:xfrm>
            <a:off x="3797300" y="2284314"/>
            <a:ext cx="25400" cy="3678436"/>
          </a:xfrm>
          <a:prstGeom prst="roundRect">
            <a:avLst>
              <a:gd name="adj" fmla="val 312558"/>
            </a:avLst>
          </a:prstGeom>
          <a:solidFill>
            <a:srgbClr val="D1C8C6"/>
          </a:solidFill>
          <a:ln/>
        </p:spPr>
      </p:sp>
      <p:sp>
        <p:nvSpPr>
          <p:cNvPr id="7" name="Shape 3">
            <a:extLst>
              <a:ext uri="{FF2B5EF4-FFF2-40B4-BE49-F238E27FC236}">
                <a16:creationId xmlns:a16="http://schemas.microsoft.com/office/drawing/2014/main" id="{4AD89685-A69C-543D-C7EA-87D12FA92B16}"/>
              </a:ext>
            </a:extLst>
          </p:cNvPr>
          <p:cNvSpPr/>
          <p:nvPr/>
        </p:nvSpPr>
        <p:spPr>
          <a:xfrm>
            <a:off x="3055739" y="2696865"/>
            <a:ext cx="567035" cy="25400"/>
          </a:xfrm>
          <a:prstGeom prst="roundRect">
            <a:avLst>
              <a:gd name="adj" fmla="val 312558"/>
            </a:avLst>
          </a:prstGeom>
          <a:solidFill>
            <a:srgbClr val="95B1DE"/>
          </a:solidFill>
          <a:ln/>
        </p:spPr>
      </p:sp>
      <p:sp>
        <p:nvSpPr>
          <p:cNvPr id="8" name="Shape 4">
            <a:extLst>
              <a:ext uri="{FF2B5EF4-FFF2-40B4-BE49-F238E27FC236}">
                <a16:creationId xmlns:a16="http://schemas.microsoft.com/office/drawing/2014/main" id="{F15BBE18-90F4-4A74-73B6-589FA6A7ECFF}"/>
              </a:ext>
            </a:extLst>
          </p:cNvPr>
          <p:cNvSpPr/>
          <p:nvPr/>
        </p:nvSpPr>
        <p:spPr>
          <a:xfrm>
            <a:off x="3597374" y="2496939"/>
            <a:ext cx="425252" cy="425252"/>
          </a:xfrm>
          <a:prstGeom prst="roundRect">
            <a:avLst>
              <a:gd name="adj" fmla="val 18669"/>
            </a:avLst>
          </a:prstGeom>
          <a:solidFill>
            <a:srgbClr val="AFCBF8"/>
          </a:solidFill>
          <a:ln w="7620">
            <a:solidFill>
              <a:srgbClr val="95B1DE"/>
            </a:solidFill>
            <a:prstDash val="solid"/>
          </a:ln>
        </p:spPr>
      </p:sp>
      <p:sp>
        <p:nvSpPr>
          <p:cNvPr id="9" name="Text 5">
            <a:extLst>
              <a:ext uri="{FF2B5EF4-FFF2-40B4-BE49-F238E27FC236}">
                <a16:creationId xmlns:a16="http://schemas.microsoft.com/office/drawing/2014/main" id="{12DE969E-0D02-5F2E-0C6D-7598738CB222}"/>
              </a:ext>
            </a:extLst>
          </p:cNvPr>
          <p:cNvSpPr/>
          <p:nvPr/>
        </p:nvSpPr>
        <p:spPr>
          <a:xfrm>
            <a:off x="3668266" y="2532361"/>
            <a:ext cx="283468" cy="354409"/>
          </a:xfrm>
          <a:prstGeom prst="rect">
            <a:avLst/>
          </a:prstGeom>
          <a:noFill/>
          <a:ln/>
        </p:spPr>
        <p:txBody>
          <a:bodyPr wrap="none" lIns="0" tIns="0" rIns="0" bIns="0" rtlCol="0" anchor="t"/>
          <a:lstStyle/>
          <a:p>
            <a:pPr algn="ctr">
              <a:lnSpc>
                <a:spcPts val="2208"/>
              </a:lnSpc>
            </a:pPr>
            <a:r>
              <a:rPr lang="en-US" sz="2208" b="1" dirty="0">
                <a:solidFill>
                  <a:srgbClr val="000000"/>
                </a:solidFill>
                <a:latin typeface="Crimson Pro Bold" pitchFamily="34" charset="0"/>
                <a:ea typeface="Crimson Pro Bold" pitchFamily="34" charset="-122"/>
                <a:cs typeface="Crimson Pro Bold" pitchFamily="34" charset="-120"/>
              </a:rPr>
              <a:t>1</a:t>
            </a:r>
            <a:endParaRPr lang="en-US" sz="2208" dirty="0"/>
          </a:p>
        </p:txBody>
      </p:sp>
      <p:sp>
        <p:nvSpPr>
          <p:cNvPr id="10" name="Text 6">
            <a:extLst>
              <a:ext uri="{FF2B5EF4-FFF2-40B4-BE49-F238E27FC236}">
                <a16:creationId xmlns:a16="http://schemas.microsoft.com/office/drawing/2014/main" id="{95DDA6F5-469E-E1DB-8EB4-5AD7F4588492}"/>
              </a:ext>
            </a:extLst>
          </p:cNvPr>
          <p:cNvSpPr/>
          <p:nvPr/>
        </p:nvSpPr>
        <p:spPr>
          <a:xfrm>
            <a:off x="661492" y="2473325"/>
            <a:ext cx="2203450" cy="295275"/>
          </a:xfrm>
          <a:prstGeom prst="rect">
            <a:avLst/>
          </a:prstGeom>
          <a:noFill/>
          <a:ln/>
        </p:spPr>
        <p:txBody>
          <a:bodyPr wrap="none" lIns="0" tIns="0" rIns="0" bIns="0" rtlCol="0" anchor="t"/>
          <a:lstStyle/>
          <a:p>
            <a:pPr algn="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DHT11 đo</a:t>
            </a:r>
            <a:endParaRPr lang="en-US" sz="1833" dirty="0"/>
          </a:p>
        </p:txBody>
      </p:sp>
      <p:sp>
        <p:nvSpPr>
          <p:cNvPr id="11" name="Text 7">
            <a:extLst>
              <a:ext uri="{FF2B5EF4-FFF2-40B4-BE49-F238E27FC236}">
                <a16:creationId xmlns:a16="http://schemas.microsoft.com/office/drawing/2014/main" id="{A9DBAC53-6306-0353-9DE5-B48B66FE1457}"/>
              </a:ext>
            </a:extLst>
          </p:cNvPr>
          <p:cNvSpPr/>
          <p:nvPr/>
        </p:nvSpPr>
        <p:spPr>
          <a:xfrm>
            <a:off x="661492" y="2882007"/>
            <a:ext cx="2203450" cy="604838"/>
          </a:xfrm>
          <a:prstGeom prst="rect">
            <a:avLst/>
          </a:prstGeom>
          <a:noFill/>
          <a:ln/>
        </p:spPr>
        <p:txBody>
          <a:bodyPr wrap="square" lIns="0" tIns="0" rIns="0" bIns="0" rtlCol="0" anchor="t"/>
          <a:lstStyle/>
          <a:p>
            <a:pPr algn="r">
              <a:lnSpc>
                <a:spcPts val="2375"/>
              </a:lnSpc>
            </a:pPr>
            <a:r>
              <a:rPr lang="en-US" sz="1458" dirty="0">
                <a:solidFill>
                  <a:srgbClr val="443728"/>
                </a:solidFill>
                <a:latin typeface="Open Sans" pitchFamily="34" charset="0"/>
                <a:ea typeface="Open Sans" pitchFamily="34" charset="-122"/>
                <a:cs typeface="Open Sans" pitchFamily="34" charset="-120"/>
              </a:rPr>
              <a:t>Nhiệt độ và độ ẩm được đo bởi DHT11.</a:t>
            </a:r>
            <a:endParaRPr lang="en-US" sz="1458" dirty="0"/>
          </a:p>
        </p:txBody>
      </p:sp>
      <p:sp>
        <p:nvSpPr>
          <p:cNvPr id="12" name="Shape 8">
            <a:extLst>
              <a:ext uri="{FF2B5EF4-FFF2-40B4-BE49-F238E27FC236}">
                <a16:creationId xmlns:a16="http://schemas.microsoft.com/office/drawing/2014/main" id="{97108828-A53C-A32A-20AF-D1786265AC11}"/>
              </a:ext>
            </a:extLst>
          </p:cNvPr>
          <p:cNvSpPr/>
          <p:nvPr/>
        </p:nvSpPr>
        <p:spPr>
          <a:xfrm>
            <a:off x="3997226" y="3641923"/>
            <a:ext cx="567035" cy="25400"/>
          </a:xfrm>
          <a:prstGeom prst="roundRect">
            <a:avLst>
              <a:gd name="adj" fmla="val 312558"/>
            </a:avLst>
          </a:prstGeom>
          <a:solidFill>
            <a:srgbClr val="95B1DE"/>
          </a:solidFill>
          <a:ln/>
        </p:spPr>
      </p:sp>
      <p:sp>
        <p:nvSpPr>
          <p:cNvPr id="13" name="Shape 9">
            <a:extLst>
              <a:ext uri="{FF2B5EF4-FFF2-40B4-BE49-F238E27FC236}">
                <a16:creationId xmlns:a16="http://schemas.microsoft.com/office/drawing/2014/main" id="{E14B7BA4-1BA6-3CD4-5052-313B1F15FBB9}"/>
              </a:ext>
            </a:extLst>
          </p:cNvPr>
          <p:cNvSpPr/>
          <p:nvPr/>
        </p:nvSpPr>
        <p:spPr>
          <a:xfrm>
            <a:off x="3597374" y="3441997"/>
            <a:ext cx="425252" cy="425252"/>
          </a:xfrm>
          <a:prstGeom prst="roundRect">
            <a:avLst>
              <a:gd name="adj" fmla="val 18669"/>
            </a:avLst>
          </a:prstGeom>
          <a:solidFill>
            <a:srgbClr val="AFCBF8"/>
          </a:solidFill>
          <a:ln w="7620">
            <a:solidFill>
              <a:srgbClr val="95B1DE"/>
            </a:solidFill>
            <a:prstDash val="solid"/>
          </a:ln>
        </p:spPr>
      </p:sp>
      <p:sp>
        <p:nvSpPr>
          <p:cNvPr id="14" name="Text 10">
            <a:extLst>
              <a:ext uri="{FF2B5EF4-FFF2-40B4-BE49-F238E27FC236}">
                <a16:creationId xmlns:a16="http://schemas.microsoft.com/office/drawing/2014/main" id="{B9C5EBEB-65F1-7EA3-F7C9-E16EEBCCF2FD}"/>
              </a:ext>
            </a:extLst>
          </p:cNvPr>
          <p:cNvSpPr/>
          <p:nvPr/>
        </p:nvSpPr>
        <p:spPr>
          <a:xfrm>
            <a:off x="3668266" y="3477419"/>
            <a:ext cx="283468" cy="354409"/>
          </a:xfrm>
          <a:prstGeom prst="rect">
            <a:avLst/>
          </a:prstGeom>
          <a:noFill/>
          <a:ln/>
        </p:spPr>
        <p:txBody>
          <a:bodyPr wrap="none" lIns="0" tIns="0" rIns="0" bIns="0" rtlCol="0" anchor="t"/>
          <a:lstStyle/>
          <a:p>
            <a:pPr algn="ctr">
              <a:lnSpc>
                <a:spcPts val="2208"/>
              </a:lnSpc>
            </a:pPr>
            <a:r>
              <a:rPr lang="en-US" sz="2208" b="1" dirty="0">
                <a:solidFill>
                  <a:srgbClr val="000000"/>
                </a:solidFill>
                <a:latin typeface="Crimson Pro Bold" pitchFamily="34" charset="0"/>
                <a:ea typeface="Crimson Pro Bold" pitchFamily="34" charset="-122"/>
                <a:cs typeface="Crimson Pro Bold" pitchFamily="34" charset="-120"/>
              </a:rPr>
              <a:t>2</a:t>
            </a:r>
            <a:endParaRPr lang="en-US" sz="2208" dirty="0"/>
          </a:p>
        </p:txBody>
      </p:sp>
      <p:sp>
        <p:nvSpPr>
          <p:cNvPr id="15" name="Text 11">
            <a:extLst>
              <a:ext uri="{FF2B5EF4-FFF2-40B4-BE49-F238E27FC236}">
                <a16:creationId xmlns:a16="http://schemas.microsoft.com/office/drawing/2014/main" id="{A9D5381F-C181-2320-5226-7083F8B73455}"/>
              </a:ext>
            </a:extLst>
          </p:cNvPr>
          <p:cNvSpPr/>
          <p:nvPr/>
        </p:nvSpPr>
        <p:spPr>
          <a:xfrm>
            <a:off x="4755058" y="3418383"/>
            <a:ext cx="2203450"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Dữ liệu gửi đến</a:t>
            </a:r>
            <a:endParaRPr lang="en-US" sz="1833" dirty="0"/>
          </a:p>
        </p:txBody>
      </p:sp>
      <p:sp>
        <p:nvSpPr>
          <p:cNvPr id="16" name="Text 12">
            <a:extLst>
              <a:ext uri="{FF2B5EF4-FFF2-40B4-BE49-F238E27FC236}">
                <a16:creationId xmlns:a16="http://schemas.microsoft.com/office/drawing/2014/main" id="{836106EA-5874-4D69-A509-BC9A97A1F082}"/>
              </a:ext>
            </a:extLst>
          </p:cNvPr>
          <p:cNvSpPr/>
          <p:nvPr/>
        </p:nvSpPr>
        <p:spPr>
          <a:xfrm>
            <a:off x="4755058" y="3827066"/>
            <a:ext cx="2203450"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UART: Hiển thị lên terminal.</a:t>
            </a:r>
            <a:endParaRPr lang="en-US" sz="1458" dirty="0"/>
          </a:p>
        </p:txBody>
      </p:sp>
      <p:sp>
        <p:nvSpPr>
          <p:cNvPr id="17" name="Text 13">
            <a:extLst>
              <a:ext uri="{FF2B5EF4-FFF2-40B4-BE49-F238E27FC236}">
                <a16:creationId xmlns:a16="http://schemas.microsoft.com/office/drawing/2014/main" id="{09374642-71CE-2137-829A-262C9C5E3CBD}"/>
              </a:ext>
            </a:extLst>
          </p:cNvPr>
          <p:cNvSpPr/>
          <p:nvPr/>
        </p:nvSpPr>
        <p:spPr>
          <a:xfrm>
            <a:off x="4755058" y="4497983"/>
            <a:ext cx="2203450"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LCD: Hiển thị trên màn hình.</a:t>
            </a:r>
            <a:endParaRPr lang="en-US" sz="1458" dirty="0"/>
          </a:p>
        </p:txBody>
      </p:sp>
      <p:sp>
        <p:nvSpPr>
          <p:cNvPr id="18" name="Text 14">
            <a:extLst>
              <a:ext uri="{FF2B5EF4-FFF2-40B4-BE49-F238E27FC236}">
                <a16:creationId xmlns:a16="http://schemas.microsoft.com/office/drawing/2014/main" id="{0B1B3351-EA75-79E5-1241-93B4090B94B3}"/>
              </a:ext>
            </a:extLst>
          </p:cNvPr>
          <p:cNvSpPr/>
          <p:nvPr/>
        </p:nvSpPr>
        <p:spPr>
          <a:xfrm>
            <a:off x="4755058" y="5168900"/>
            <a:ext cx="2203450"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LED: Cảnh báo trực quan.</a:t>
            </a:r>
            <a:endParaRPr lang="en-US" sz="1458" dirty="0"/>
          </a:p>
        </p:txBody>
      </p:sp>
    </p:spTree>
    <p:extLst>
      <p:ext uri="{BB962C8B-B14F-4D97-AF65-F5344CB8AC3E}">
        <p14:creationId xmlns:p14="http://schemas.microsoft.com/office/powerpoint/2010/main" val="31587466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7171B648-E732-DB3C-9042-98FDB8E6B2CC}"/>
              </a:ext>
            </a:extLst>
          </p:cNvPr>
          <p:cNvPicPr>
            <a:picLocks noChangeAspect="1"/>
          </p:cNvPicPr>
          <p:nvPr/>
        </p:nvPicPr>
        <p:blipFill>
          <a:blip r:embed="rId2"/>
          <a:stretch>
            <a:fillRect/>
          </a:stretch>
        </p:blipFill>
        <p:spPr>
          <a:xfrm>
            <a:off x="6096000" y="0"/>
            <a:ext cx="6096000" cy="6858000"/>
          </a:xfrm>
          <a:prstGeom prst="rect">
            <a:avLst/>
          </a:prstGeom>
        </p:spPr>
      </p:pic>
      <p:pic>
        <p:nvPicPr>
          <p:cNvPr id="5" name="Image 1" descr="preencoded.png">
            <a:extLst>
              <a:ext uri="{FF2B5EF4-FFF2-40B4-BE49-F238E27FC236}">
                <a16:creationId xmlns:a16="http://schemas.microsoft.com/office/drawing/2014/main" id="{E464A648-49BD-4BC3-4544-1DB733EF7165}"/>
              </a:ext>
            </a:extLst>
          </p:cNvPr>
          <p:cNvPicPr>
            <a:picLocks noChangeAspect="1"/>
          </p:cNvPicPr>
          <p:nvPr/>
        </p:nvPicPr>
        <p:blipFill>
          <a:blip r:embed="rId3"/>
          <a:stretch>
            <a:fillRect/>
          </a:stretch>
        </p:blipFill>
        <p:spPr>
          <a:xfrm>
            <a:off x="6315968" y="1308001"/>
            <a:ext cx="5655965" cy="4241998"/>
          </a:xfrm>
          <a:prstGeom prst="rect">
            <a:avLst/>
          </a:prstGeom>
        </p:spPr>
      </p:pic>
      <p:sp>
        <p:nvSpPr>
          <p:cNvPr id="6" name="Text 0">
            <a:extLst>
              <a:ext uri="{FF2B5EF4-FFF2-40B4-BE49-F238E27FC236}">
                <a16:creationId xmlns:a16="http://schemas.microsoft.com/office/drawing/2014/main" id="{D1A7F3D5-E7B6-FA56-E98F-357443CB4A98}"/>
              </a:ext>
            </a:extLst>
          </p:cNvPr>
          <p:cNvSpPr/>
          <p:nvPr/>
        </p:nvSpPr>
        <p:spPr>
          <a:xfrm>
            <a:off x="615950" y="621208"/>
            <a:ext cx="4399657" cy="549870"/>
          </a:xfrm>
          <a:prstGeom prst="rect">
            <a:avLst/>
          </a:prstGeom>
          <a:noFill/>
          <a:ln/>
        </p:spPr>
        <p:txBody>
          <a:bodyPr wrap="none" lIns="0" tIns="0" rIns="0" bIns="0" rtlCol="0" anchor="t"/>
          <a:lstStyle/>
          <a:p>
            <a:pPr>
              <a:lnSpc>
                <a:spcPts val="4291"/>
              </a:lnSpc>
            </a:pPr>
            <a:r>
              <a:rPr lang="en-US" sz="3458" b="1" dirty="0">
                <a:solidFill>
                  <a:srgbClr val="443728"/>
                </a:solidFill>
                <a:latin typeface="Crimson Pro Bold" pitchFamily="34" charset="0"/>
                <a:ea typeface="Crimson Pro Bold" pitchFamily="34" charset="-122"/>
                <a:cs typeface="Crimson Pro Bold" pitchFamily="34" charset="-120"/>
              </a:rPr>
              <a:t>Thingsboard</a:t>
            </a:r>
            <a:endParaRPr lang="en-US" sz="3458" dirty="0"/>
          </a:p>
        </p:txBody>
      </p:sp>
      <p:sp>
        <p:nvSpPr>
          <p:cNvPr id="7" name="Text 1">
            <a:extLst>
              <a:ext uri="{FF2B5EF4-FFF2-40B4-BE49-F238E27FC236}">
                <a16:creationId xmlns:a16="http://schemas.microsoft.com/office/drawing/2014/main" id="{0E3C72BD-BE38-1F58-C44E-387865469E5A}"/>
              </a:ext>
            </a:extLst>
          </p:cNvPr>
          <p:cNvSpPr/>
          <p:nvPr/>
        </p:nvSpPr>
        <p:spPr>
          <a:xfrm>
            <a:off x="615950" y="1435001"/>
            <a:ext cx="4864100" cy="563166"/>
          </a:xfrm>
          <a:prstGeom prst="rect">
            <a:avLst/>
          </a:prstGeom>
          <a:noFill/>
          <a:ln/>
        </p:spPr>
        <p:txBody>
          <a:bodyPr wrap="square" lIns="0" tIns="0" rIns="0" bIns="0" rtlCol="0" anchor="t"/>
          <a:lstStyle/>
          <a:p>
            <a:pPr>
              <a:lnSpc>
                <a:spcPts val="2208"/>
              </a:lnSpc>
            </a:pPr>
            <a:r>
              <a:rPr lang="en-US" sz="1375" dirty="0">
                <a:solidFill>
                  <a:srgbClr val="443728"/>
                </a:solidFill>
                <a:latin typeface="Open Sans" pitchFamily="34" charset="0"/>
                <a:ea typeface="Open Sans" pitchFamily="34" charset="-122"/>
                <a:cs typeface="Open Sans" pitchFamily="34" charset="-120"/>
              </a:rPr>
              <a:t>Kết nối FPGA với ThingsBoard thông qua ESP8266. Giám sát và điều khiển từ xa.</a:t>
            </a:r>
            <a:endParaRPr lang="en-US" sz="1375" dirty="0"/>
          </a:p>
        </p:txBody>
      </p:sp>
      <p:sp>
        <p:nvSpPr>
          <p:cNvPr id="8" name="Shape 2">
            <a:extLst>
              <a:ext uri="{FF2B5EF4-FFF2-40B4-BE49-F238E27FC236}">
                <a16:creationId xmlns:a16="http://schemas.microsoft.com/office/drawing/2014/main" id="{6E27BD99-CF7E-66A2-68F4-0FA231FC9E88}"/>
              </a:ext>
            </a:extLst>
          </p:cNvPr>
          <p:cNvSpPr/>
          <p:nvPr/>
        </p:nvSpPr>
        <p:spPr>
          <a:xfrm>
            <a:off x="3038475" y="2196108"/>
            <a:ext cx="19050" cy="4040584"/>
          </a:xfrm>
          <a:prstGeom prst="roundRect">
            <a:avLst>
              <a:gd name="adj" fmla="val 388003"/>
            </a:avLst>
          </a:prstGeom>
          <a:solidFill>
            <a:srgbClr val="D1C8C6"/>
          </a:solidFill>
          <a:ln/>
        </p:spPr>
      </p:sp>
      <p:sp>
        <p:nvSpPr>
          <p:cNvPr id="9" name="Shape 3">
            <a:extLst>
              <a:ext uri="{FF2B5EF4-FFF2-40B4-BE49-F238E27FC236}">
                <a16:creationId xmlns:a16="http://schemas.microsoft.com/office/drawing/2014/main" id="{31197972-32A0-C73D-11BD-BB93F619008D}"/>
              </a:ext>
            </a:extLst>
          </p:cNvPr>
          <p:cNvSpPr/>
          <p:nvPr/>
        </p:nvSpPr>
        <p:spPr>
          <a:xfrm>
            <a:off x="2341166" y="2582466"/>
            <a:ext cx="527943" cy="19050"/>
          </a:xfrm>
          <a:prstGeom prst="roundRect">
            <a:avLst>
              <a:gd name="adj" fmla="val 388003"/>
            </a:avLst>
          </a:prstGeom>
          <a:solidFill>
            <a:srgbClr val="95B1DE"/>
          </a:solidFill>
          <a:ln/>
        </p:spPr>
      </p:sp>
      <p:sp>
        <p:nvSpPr>
          <p:cNvPr id="10" name="Shape 4">
            <a:extLst>
              <a:ext uri="{FF2B5EF4-FFF2-40B4-BE49-F238E27FC236}">
                <a16:creationId xmlns:a16="http://schemas.microsoft.com/office/drawing/2014/main" id="{8ABE28DF-ED94-716D-2C8B-A12EE747A548}"/>
              </a:ext>
            </a:extLst>
          </p:cNvPr>
          <p:cNvSpPr/>
          <p:nvPr/>
        </p:nvSpPr>
        <p:spPr>
          <a:xfrm>
            <a:off x="2850059" y="2394049"/>
            <a:ext cx="395883" cy="395883"/>
          </a:xfrm>
          <a:prstGeom prst="roundRect">
            <a:avLst>
              <a:gd name="adj" fmla="val 18671"/>
            </a:avLst>
          </a:prstGeom>
          <a:solidFill>
            <a:srgbClr val="AFCBF8"/>
          </a:solidFill>
          <a:ln w="7620">
            <a:solidFill>
              <a:srgbClr val="95B1DE"/>
            </a:solidFill>
            <a:prstDash val="solid"/>
          </a:ln>
        </p:spPr>
      </p:sp>
      <p:sp>
        <p:nvSpPr>
          <p:cNvPr id="11" name="Text 5">
            <a:extLst>
              <a:ext uri="{FF2B5EF4-FFF2-40B4-BE49-F238E27FC236}">
                <a16:creationId xmlns:a16="http://schemas.microsoft.com/office/drawing/2014/main" id="{F96E00E4-C562-39DF-CE27-7692A000D885}"/>
              </a:ext>
            </a:extLst>
          </p:cNvPr>
          <p:cNvSpPr/>
          <p:nvPr/>
        </p:nvSpPr>
        <p:spPr>
          <a:xfrm>
            <a:off x="2916039" y="2427039"/>
            <a:ext cx="263922" cy="329903"/>
          </a:xfrm>
          <a:prstGeom prst="rect">
            <a:avLst/>
          </a:prstGeom>
          <a:noFill/>
          <a:ln/>
        </p:spPr>
        <p:txBody>
          <a:bodyPr wrap="none" lIns="0" tIns="0" rIns="0" bIns="0" rtlCol="0" anchor="t"/>
          <a:lstStyle/>
          <a:p>
            <a:pPr algn="ctr">
              <a:lnSpc>
                <a:spcPts val="2042"/>
              </a:lnSpc>
            </a:pPr>
            <a:r>
              <a:rPr lang="en-US" sz="2042" b="1" dirty="0">
                <a:solidFill>
                  <a:srgbClr val="000000"/>
                </a:solidFill>
                <a:latin typeface="Crimson Pro Bold" pitchFamily="34" charset="0"/>
                <a:ea typeface="Crimson Pro Bold" pitchFamily="34" charset="-122"/>
                <a:cs typeface="Crimson Pro Bold" pitchFamily="34" charset="-120"/>
              </a:rPr>
              <a:t>1</a:t>
            </a:r>
            <a:endParaRPr lang="en-US" sz="2042" dirty="0"/>
          </a:p>
        </p:txBody>
      </p:sp>
      <p:sp>
        <p:nvSpPr>
          <p:cNvPr id="12" name="Text 6">
            <a:extLst>
              <a:ext uri="{FF2B5EF4-FFF2-40B4-BE49-F238E27FC236}">
                <a16:creationId xmlns:a16="http://schemas.microsoft.com/office/drawing/2014/main" id="{5CF6C89D-8E67-35FE-0FFE-EEC364408A00}"/>
              </a:ext>
            </a:extLst>
          </p:cNvPr>
          <p:cNvSpPr/>
          <p:nvPr/>
        </p:nvSpPr>
        <p:spPr>
          <a:xfrm>
            <a:off x="615950" y="2372023"/>
            <a:ext cx="1552178" cy="274935"/>
          </a:xfrm>
          <a:prstGeom prst="rect">
            <a:avLst/>
          </a:prstGeom>
          <a:noFill/>
          <a:ln/>
        </p:spPr>
        <p:txBody>
          <a:bodyPr wrap="none" lIns="0" tIns="0" rIns="0" bIns="0" rtlCol="0" anchor="t"/>
          <a:lstStyle/>
          <a:p>
            <a:pPr algn="r">
              <a:lnSpc>
                <a:spcPts val="2125"/>
              </a:lnSpc>
            </a:pPr>
            <a:r>
              <a:rPr lang="en-US" sz="1708" b="1" dirty="0">
                <a:solidFill>
                  <a:srgbClr val="443728"/>
                </a:solidFill>
                <a:latin typeface="Crimson Pro Bold" pitchFamily="34" charset="0"/>
                <a:ea typeface="Crimson Pro Bold" pitchFamily="34" charset="-122"/>
                <a:cs typeface="Crimson Pro Bold" pitchFamily="34" charset="-120"/>
              </a:rPr>
              <a:t>Khởi tạo</a:t>
            </a:r>
            <a:endParaRPr lang="en-US" sz="1708" dirty="0"/>
          </a:p>
        </p:txBody>
      </p:sp>
      <p:sp>
        <p:nvSpPr>
          <p:cNvPr id="13" name="Text 7">
            <a:extLst>
              <a:ext uri="{FF2B5EF4-FFF2-40B4-BE49-F238E27FC236}">
                <a16:creationId xmlns:a16="http://schemas.microsoft.com/office/drawing/2014/main" id="{3E4DFE37-EFAB-8C1B-9F15-4A6B76B17C33}"/>
              </a:ext>
            </a:extLst>
          </p:cNvPr>
          <p:cNvSpPr/>
          <p:nvPr/>
        </p:nvSpPr>
        <p:spPr>
          <a:xfrm>
            <a:off x="615950" y="2752527"/>
            <a:ext cx="1552178" cy="563166"/>
          </a:xfrm>
          <a:prstGeom prst="rect">
            <a:avLst/>
          </a:prstGeom>
          <a:noFill/>
          <a:ln/>
        </p:spPr>
        <p:txBody>
          <a:bodyPr wrap="square" lIns="0" tIns="0" rIns="0" bIns="0" rtlCol="0" anchor="t"/>
          <a:lstStyle/>
          <a:p>
            <a:pPr algn="r">
              <a:lnSpc>
                <a:spcPts val="2208"/>
              </a:lnSpc>
            </a:pPr>
            <a:r>
              <a:rPr lang="en-US" sz="1375" dirty="0">
                <a:solidFill>
                  <a:srgbClr val="443728"/>
                </a:solidFill>
                <a:latin typeface="Open Sans" pitchFamily="34" charset="0"/>
                <a:ea typeface="Open Sans" pitchFamily="34" charset="-122"/>
                <a:cs typeface="Open Sans" pitchFamily="34" charset="-120"/>
              </a:rPr>
              <a:t>Kết nối ESP8266 với mạng WiFi.</a:t>
            </a:r>
            <a:endParaRPr lang="en-US" sz="1375" dirty="0"/>
          </a:p>
        </p:txBody>
      </p:sp>
      <p:sp>
        <p:nvSpPr>
          <p:cNvPr id="14" name="Shape 8">
            <a:extLst>
              <a:ext uri="{FF2B5EF4-FFF2-40B4-BE49-F238E27FC236}">
                <a16:creationId xmlns:a16="http://schemas.microsoft.com/office/drawing/2014/main" id="{440BF730-E7BA-137E-7FAB-E2B55F0FCEE7}"/>
              </a:ext>
            </a:extLst>
          </p:cNvPr>
          <p:cNvSpPr/>
          <p:nvPr/>
        </p:nvSpPr>
        <p:spPr>
          <a:xfrm>
            <a:off x="3226892" y="3462238"/>
            <a:ext cx="527943" cy="19050"/>
          </a:xfrm>
          <a:prstGeom prst="roundRect">
            <a:avLst>
              <a:gd name="adj" fmla="val 388003"/>
            </a:avLst>
          </a:prstGeom>
          <a:solidFill>
            <a:srgbClr val="95B1DE"/>
          </a:solidFill>
          <a:ln/>
        </p:spPr>
      </p:sp>
      <p:sp>
        <p:nvSpPr>
          <p:cNvPr id="15" name="Shape 9">
            <a:extLst>
              <a:ext uri="{FF2B5EF4-FFF2-40B4-BE49-F238E27FC236}">
                <a16:creationId xmlns:a16="http://schemas.microsoft.com/office/drawing/2014/main" id="{05DBF38B-893A-8F6F-D1C7-FA9840CD1E0C}"/>
              </a:ext>
            </a:extLst>
          </p:cNvPr>
          <p:cNvSpPr/>
          <p:nvPr/>
        </p:nvSpPr>
        <p:spPr>
          <a:xfrm>
            <a:off x="2850059" y="3273822"/>
            <a:ext cx="395883" cy="395883"/>
          </a:xfrm>
          <a:prstGeom prst="roundRect">
            <a:avLst>
              <a:gd name="adj" fmla="val 18671"/>
            </a:avLst>
          </a:prstGeom>
          <a:solidFill>
            <a:srgbClr val="AFCBF8"/>
          </a:solidFill>
          <a:ln w="7620">
            <a:solidFill>
              <a:srgbClr val="95B1DE"/>
            </a:solidFill>
            <a:prstDash val="solid"/>
          </a:ln>
        </p:spPr>
      </p:sp>
      <p:sp>
        <p:nvSpPr>
          <p:cNvPr id="16" name="Text 10">
            <a:extLst>
              <a:ext uri="{FF2B5EF4-FFF2-40B4-BE49-F238E27FC236}">
                <a16:creationId xmlns:a16="http://schemas.microsoft.com/office/drawing/2014/main" id="{9E01A7E9-71C4-BF14-40AF-A1AB498534E0}"/>
              </a:ext>
            </a:extLst>
          </p:cNvPr>
          <p:cNvSpPr/>
          <p:nvPr/>
        </p:nvSpPr>
        <p:spPr>
          <a:xfrm>
            <a:off x="2916039" y="3306813"/>
            <a:ext cx="263922" cy="329903"/>
          </a:xfrm>
          <a:prstGeom prst="rect">
            <a:avLst/>
          </a:prstGeom>
          <a:noFill/>
          <a:ln/>
        </p:spPr>
        <p:txBody>
          <a:bodyPr wrap="none" lIns="0" tIns="0" rIns="0" bIns="0" rtlCol="0" anchor="t"/>
          <a:lstStyle/>
          <a:p>
            <a:pPr algn="ctr">
              <a:lnSpc>
                <a:spcPts val="2042"/>
              </a:lnSpc>
            </a:pPr>
            <a:r>
              <a:rPr lang="en-US" sz="2042" b="1" dirty="0">
                <a:solidFill>
                  <a:srgbClr val="000000"/>
                </a:solidFill>
                <a:latin typeface="Crimson Pro Bold" pitchFamily="34" charset="0"/>
                <a:ea typeface="Crimson Pro Bold" pitchFamily="34" charset="-122"/>
                <a:cs typeface="Crimson Pro Bold" pitchFamily="34" charset="-120"/>
              </a:rPr>
              <a:t>2</a:t>
            </a:r>
            <a:endParaRPr lang="en-US" sz="2042" dirty="0"/>
          </a:p>
        </p:txBody>
      </p:sp>
      <p:sp>
        <p:nvSpPr>
          <p:cNvPr id="17" name="Text 11">
            <a:extLst>
              <a:ext uri="{FF2B5EF4-FFF2-40B4-BE49-F238E27FC236}">
                <a16:creationId xmlns:a16="http://schemas.microsoft.com/office/drawing/2014/main" id="{0B1E18AB-7674-C51E-DB3E-AFEC59C0EBB3}"/>
              </a:ext>
            </a:extLst>
          </p:cNvPr>
          <p:cNvSpPr/>
          <p:nvPr/>
        </p:nvSpPr>
        <p:spPr>
          <a:xfrm>
            <a:off x="3927872" y="3251795"/>
            <a:ext cx="1552178" cy="274935"/>
          </a:xfrm>
          <a:prstGeom prst="rect">
            <a:avLst/>
          </a:prstGeom>
          <a:noFill/>
          <a:ln/>
        </p:spPr>
        <p:txBody>
          <a:bodyPr wrap="none" lIns="0" tIns="0" rIns="0" bIns="0" rtlCol="0" anchor="t"/>
          <a:lstStyle/>
          <a:p>
            <a:pPr>
              <a:lnSpc>
                <a:spcPts val="2125"/>
              </a:lnSpc>
            </a:pPr>
            <a:r>
              <a:rPr lang="en-US" sz="1708" b="1" dirty="0">
                <a:solidFill>
                  <a:srgbClr val="443728"/>
                </a:solidFill>
                <a:latin typeface="Crimson Pro Bold" pitchFamily="34" charset="0"/>
                <a:ea typeface="Crimson Pro Bold" pitchFamily="34" charset="-122"/>
                <a:cs typeface="Crimson Pro Bold" pitchFamily="34" charset="-120"/>
              </a:rPr>
              <a:t>Truyền dữ liệu</a:t>
            </a:r>
            <a:endParaRPr lang="en-US" sz="1708" dirty="0"/>
          </a:p>
        </p:txBody>
      </p:sp>
      <p:sp>
        <p:nvSpPr>
          <p:cNvPr id="18" name="Text 12">
            <a:extLst>
              <a:ext uri="{FF2B5EF4-FFF2-40B4-BE49-F238E27FC236}">
                <a16:creationId xmlns:a16="http://schemas.microsoft.com/office/drawing/2014/main" id="{048FEEB5-4A17-0939-BBED-DC476D81DAAD}"/>
              </a:ext>
            </a:extLst>
          </p:cNvPr>
          <p:cNvSpPr/>
          <p:nvPr/>
        </p:nvSpPr>
        <p:spPr>
          <a:xfrm>
            <a:off x="3927872" y="3632299"/>
            <a:ext cx="1552178" cy="844748"/>
          </a:xfrm>
          <a:prstGeom prst="rect">
            <a:avLst/>
          </a:prstGeom>
          <a:noFill/>
          <a:ln/>
        </p:spPr>
        <p:txBody>
          <a:bodyPr wrap="square" lIns="0" tIns="0" rIns="0" bIns="0" rtlCol="0" anchor="t"/>
          <a:lstStyle/>
          <a:p>
            <a:pPr>
              <a:lnSpc>
                <a:spcPts val="2208"/>
              </a:lnSpc>
            </a:pPr>
            <a:r>
              <a:rPr lang="en-US" sz="1375" dirty="0">
                <a:solidFill>
                  <a:srgbClr val="443728"/>
                </a:solidFill>
                <a:latin typeface="Open Sans" pitchFamily="34" charset="0"/>
                <a:ea typeface="Open Sans" pitchFamily="34" charset="-122"/>
                <a:cs typeface="Open Sans" pitchFamily="34" charset="-120"/>
              </a:rPr>
              <a:t>Gửi dữ liệu cảm biến lên ThingsBoard.</a:t>
            </a:r>
            <a:endParaRPr lang="en-US" sz="1375" dirty="0"/>
          </a:p>
        </p:txBody>
      </p:sp>
      <p:sp>
        <p:nvSpPr>
          <p:cNvPr id="19" name="Shape 13">
            <a:extLst>
              <a:ext uri="{FF2B5EF4-FFF2-40B4-BE49-F238E27FC236}">
                <a16:creationId xmlns:a16="http://schemas.microsoft.com/office/drawing/2014/main" id="{05216989-C0A2-345A-BB78-94282BEB1070}"/>
              </a:ext>
            </a:extLst>
          </p:cNvPr>
          <p:cNvSpPr/>
          <p:nvPr/>
        </p:nvSpPr>
        <p:spPr>
          <a:xfrm>
            <a:off x="2341166" y="4338737"/>
            <a:ext cx="527943" cy="19050"/>
          </a:xfrm>
          <a:prstGeom prst="roundRect">
            <a:avLst>
              <a:gd name="adj" fmla="val 388003"/>
            </a:avLst>
          </a:prstGeom>
          <a:solidFill>
            <a:srgbClr val="95B1DE"/>
          </a:solidFill>
          <a:ln/>
        </p:spPr>
      </p:sp>
      <p:sp>
        <p:nvSpPr>
          <p:cNvPr id="20" name="Shape 14">
            <a:extLst>
              <a:ext uri="{FF2B5EF4-FFF2-40B4-BE49-F238E27FC236}">
                <a16:creationId xmlns:a16="http://schemas.microsoft.com/office/drawing/2014/main" id="{0954C0A9-F80D-EFBD-A910-A16AC3E5E1FE}"/>
              </a:ext>
            </a:extLst>
          </p:cNvPr>
          <p:cNvSpPr/>
          <p:nvPr/>
        </p:nvSpPr>
        <p:spPr>
          <a:xfrm>
            <a:off x="2850059" y="4150320"/>
            <a:ext cx="395883" cy="395883"/>
          </a:xfrm>
          <a:prstGeom prst="roundRect">
            <a:avLst>
              <a:gd name="adj" fmla="val 18671"/>
            </a:avLst>
          </a:prstGeom>
          <a:solidFill>
            <a:srgbClr val="AFCBF8"/>
          </a:solidFill>
          <a:ln w="7620">
            <a:solidFill>
              <a:srgbClr val="95B1DE"/>
            </a:solidFill>
            <a:prstDash val="solid"/>
          </a:ln>
        </p:spPr>
      </p:sp>
      <p:sp>
        <p:nvSpPr>
          <p:cNvPr id="21" name="Text 15">
            <a:extLst>
              <a:ext uri="{FF2B5EF4-FFF2-40B4-BE49-F238E27FC236}">
                <a16:creationId xmlns:a16="http://schemas.microsoft.com/office/drawing/2014/main" id="{49032889-7FF1-223C-0E33-01C19B98AC1E}"/>
              </a:ext>
            </a:extLst>
          </p:cNvPr>
          <p:cNvSpPr/>
          <p:nvPr/>
        </p:nvSpPr>
        <p:spPr>
          <a:xfrm>
            <a:off x="2916039" y="4183311"/>
            <a:ext cx="263922" cy="329903"/>
          </a:xfrm>
          <a:prstGeom prst="rect">
            <a:avLst/>
          </a:prstGeom>
          <a:noFill/>
          <a:ln/>
        </p:spPr>
        <p:txBody>
          <a:bodyPr wrap="none" lIns="0" tIns="0" rIns="0" bIns="0" rtlCol="0" anchor="t"/>
          <a:lstStyle/>
          <a:p>
            <a:pPr algn="ctr">
              <a:lnSpc>
                <a:spcPts val="2042"/>
              </a:lnSpc>
            </a:pPr>
            <a:r>
              <a:rPr lang="en-US" sz="2042" b="1" dirty="0">
                <a:solidFill>
                  <a:srgbClr val="000000"/>
                </a:solidFill>
                <a:latin typeface="Crimson Pro Bold" pitchFamily="34" charset="0"/>
                <a:ea typeface="Crimson Pro Bold" pitchFamily="34" charset="-122"/>
                <a:cs typeface="Crimson Pro Bold" pitchFamily="34" charset="-120"/>
              </a:rPr>
              <a:t>3</a:t>
            </a:r>
            <a:endParaRPr lang="en-US" sz="2042" dirty="0"/>
          </a:p>
        </p:txBody>
      </p:sp>
      <p:sp>
        <p:nvSpPr>
          <p:cNvPr id="22" name="Text 16">
            <a:extLst>
              <a:ext uri="{FF2B5EF4-FFF2-40B4-BE49-F238E27FC236}">
                <a16:creationId xmlns:a16="http://schemas.microsoft.com/office/drawing/2014/main" id="{7DEC9E88-5496-8A58-EAFB-FDA451C9FEB7}"/>
              </a:ext>
            </a:extLst>
          </p:cNvPr>
          <p:cNvSpPr/>
          <p:nvPr/>
        </p:nvSpPr>
        <p:spPr>
          <a:xfrm>
            <a:off x="615950" y="4128294"/>
            <a:ext cx="1552178" cy="274935"/>
          </a:xfrm>
          <a:prstGeom prst="rect">
            <a:avLst/>
          </a:prstGeom>
          <a:noFill/>
          <a:ln/>
        </p:spPr>
        <p:txBody>
          <a:bodyPr wrap="none" lIns="0" tIns="0" rIns="0" bIns="0" rtlCol="0" anchor="t"/>
          <a:lstStyle/>
          <a:p>
            <a:pPr algn="r">
              <a:lnSpc>
                <a:spcPts val="2125"/>
              </a:lnSpc>
            </a:pPr>
            <a:r>
              <a:rPr lang="en-US" sz="1708" b="1" dirty="0">
                <a:solidFill>
                  <a:srgbClr val="443728"/>
                </a:solidFill>
                <a:latin typeface="Crimson Pro Bold" pitchFamily="34" charset="0"/>
                <a:ea typeface="Crimson Pro Bold" pitchFamily="34" charset="-122"/>
                <a:cs typeface="Crimson Pro Bold" pitchFamily="34" charset="-120"/>
              </a:rPr>
              <a:t>Hiển thị</a:t>
            </a:r>
            <a:endParaRPr lang="en-US" sz="1708" dirty="0"/>
          </a:p>
        </p:txBody>
      </p:sp>
      <p:sp>
        <p:nvSpPr>
          <p:cNvPr id="23" name="Text 17">
            <a:extLst>
              <a:ext uri="{FF2B5EF4-FFF2-40B4-BE49-F238E27FC236}">
                <a16:creationId xmlns:a16="http://schemas.microsoft.com/office/drawing/2014/main" id="{9EB9CF6C-263E-47F2-6CDB-8A66EF8219D3}"/>
              </a:ext>
            </a:extLst>
          </p:cNvPr>
          <p:cNvSpPr/>
          <p:nvPr/>
        </p:nvSpPr>
        <p:spPr>
          <a:xfrm>
            <a:off x="615950" y="4508798"/>
            <a:ext cx="1552178" cy="563166"/>
          </a:xfrm>
          <a:prstGeom prst="rect">
            <a:avLst/>
          </a:prstGeom>
          <a:noFill/>
          <a:ln/>
        </p:spPr>
        <p:txBody>
          <a:bodyPr wrap="square" lIns="0" tIns="0" rIns="0" bIns="0" rtlCol="0" anchor="t"/>
          <a:lstStyle/>
          <a:p>
            <a:pPr algn="r">
              <a:lnSpc>
                <a:spcPts val="2208"/>
              </a:lnSpc>
            </a:pPr>
            <a:r>
              <a:rPr lang="en-US" sz="1375" dirty="0">
                <a:solidFill>
                  <a:srgbClr val="443728"/>
                </a:solidFill>
                <a:latin typeface="Open Sans" pitchFamily="34" charset="0"/>
                <a:ea typeface="Open Sans" pitchFamily="34" charset="-122"/>
                <a:cs typeface="Open Sans" pitchFamily="34" charset="-120"/>
              </a:rPr>
              <a:t>Hiển thị dữ liệu trên dashboard.</a:t>
            </a:r>
            <a:endParaRPr lang="en-US" sz="1375" dirty="0"/>
          </a:p>
        </p:txBody>
      </p:sp>
      <p:sp>
        <p:nvSpPr>
          <p:cNvPr id="24" name="Shape 18">
            <a:extLst>
              <a:ext uri="{FF2B5EF4-FFF2-40B4-BE49-F238E27FC236}">
                <a16:creationId xmlns:a16="http://schemas.microsoft.com/office/drawing/2014/main" id="{4DE1548E-88BC-A558-EC8D-C1230A56226B}"/>
              </a:ext>
            </a:extLst>
          </p:cNvPr>
          <p:cNvSpPr/>
          <p:nvPr/>
        </p:nvSpPr>
        <p:spPr>
          <a:xfrm>
            <a:off x="3226892" y="5215235"/>
            <a:ext cx="527943" cy="19050"/>
          </a:xfrm>
          <a:prstGeom prst="roundRect">
            <a:avLst>
              <a:gd name="adj" fmla="val 388003"/>
            </a:avLst>
          </a:prstGeom>
          <a:solidFill>
            <a:srgbClr val="95B1DE"/>
          </a:solidFill>
          <a:ln/>
        </p:spPr>
      </p:sp>
      <p:sp>
        <p:nvSpPr>
          <p:cNvPr id="25" name="Shape 19">
            <a:extLst>
              <a:ext uri="{FF2B5EF4-FFF2-40B4-BE49-F238E27FC236}">
                <a16:creationId xmlns:a16="http://schemas.microsoft.com/office/drawing/2014/main" id="{05CF8569-8E6E-ECD3-9A32-A75A4977E738}"/>
              </a:ext>
            </a:extLst>
          </p:cNvPr>
          <p:cNvSpPr/>
          <p:nvPr/>
        </p:nvSpPr>
        <p:spPr>
          <a:xfrm>
            <a:off x="2850059" y="5026819"/>
            <a:ext cx="395883" cy="395883"/>
          </a:xfrm>
          <a:prstGeom prst="roundRect">
            <a:avLst>
              <a:gd name="adj" fmla="val 18671"/>
            </a:avLst>
          </a:prstGeom>
          <a:solidFill>
            <a:srgbClr val="AFCBF8"/>
          </a:solidFill>
          <a:ln w="7620">
            <a:solidFill>
              <a:srgbClr val="95B1DE"/>
            </a:solidFill>
            <a:prstDash val="solid"/>
          </a:ln>
        </p:spPr>
      </p:sp>
      <p:sp>
        <p:nvSpPr>
          <p:cNvPr id="26" name="Text 20">
            <a:extLst>
              <a:ext uri="{FF2B5EF4-FFF2-40B4-BE49-F238E27FC236}">
                <a16:creationId xmlns:a16="http://schemas.microsoft.com/office/drawing/2014/main" id="{B9B93513-E015-FF0C-A0EE-A5AEE2859924}"/>
              </a:ext>
            </a:extLst>
          </p:cNvPr>
          <p:cNvSpPr/>
          <p:nvPr/>
        </p:nvSpPr>
        <p:spPr>
          <a:xfrm>
            <a:off x="2916039" y="5059809"/>
            <a:ext cx="263922" cy="329903"/>
          </a:xfrm>
          <a:prstGeom prst="rect">
            <a:avLst/>
          </a:prstGeom>
          <a:noFill/>
          <a:ln/>
        </p:spPr>
        <p:txBody>
          <a:bodyPr wrap="none" lIns="0" tIns="0" rIns="0" bIns="0" rtlCol="0" anchor="t"/>
          <a:lstStyle/>
          <a:p>
            <a:pPr algn="ctr">
              <a:lnSpc>
                <a:spcPts val="2042"/>
              </a:lnSpc>
            </a:pPr>
            <a:r>
              <a:rPr lang="en-US" sz="2042" b="1" dirty="0">
                <a:solidFill>
                  <a:srgbClr val="000000"/>
                </a:solidFill>
                <a:latin typeface="Crimson Pro Bold" pitchFamily="34" charset="0"/>
                <a:ea typeface="Crimson Pro Bold" pitchFamily="34" charset="-122"/>
                <a:cs typeface="Crimson Pro Bold" pitchFamily="34" charset="-120"/>
              </a:rPr>
              <a:t>4</a:t>
            </a:r>
            <a:endParaRPr lang="en-US" sz="2042" dirty="0"/>
          </a:p>
        </p:txBody>
      </p:sp>
      <p:sp>
        <p:nvSpPr>
          <p:cNvPr id="27" name="Text 21">
            <a:extLst>
              <a:ext uri="{FF2B5EF4-FFF2-40B4-BE49-F238E27FC236}">
                <a16:creationId xmlns:a16="http://schemas.microsoft.com/office/drawing/2014/main" id="{B6A7CB10-AC25-0F10-CA4C-29D25BCCB645}"/>
              </a:ext>
            </a:extLst>
          </p:cNvPr>
          <p:cNvSpPr/>
          <p:nvPr/>
        </p:nvSpPr>
        <p:spPr>
          <a:xfrm>
            <a:off x="3927872" y="5004793"/>
            <a:ext cx="1552178" cy="274935"/>
          </a:xfrm>
          <a:prstGeom prst="rect">
            <a:avLst/>
          </a:prstGeom>
          <a:noFill/>
          <a:ln/>
        </p:spPr>
        <p:txBody>
          <a:bodyPr wrap="none" lIns="0" tIns="0" rIns="0" bIns="0" rtlCol="0" anchor="t"/>
          <a:lstStyle/>
          <a:p>
            <a:pPr>
              <a:lnSpc>
                <a:spcPts val="2125"/>
              </a:lnSpc>
            </a:pPr>
            <a:r>
              <a:rPr lang="en-US" sz="1708" b="1" dirty="0">
                <a:solidFill>
                  <a:srgbClr val="443728"/>
                </a:solidFill>
                <a:latin typeface="Crimson Pro Bold" pitchFamily="34" charset="0"/>
                <a:ea typeface="Crimson Pro Bold" pitchFamily="34" charset="-122"/>
                <a:cs typeface="Crimson Pro Bold" pitchFamily="34" charset="-120"/>
              </a:rPr>
              <a:t>Điều khiển</a:t>
            </a:r>
            <a:endParaRPr lang="en-US" sz="1708" dirty="0"/>
          </a:p>
        </p:txBody>
      </p:sp>
      <p:sp>
        <p:nvSpPr>
          <p:cNvPr id="28" name="Text 22">
            <a:extLst>
              <a:ext uri="{FF2B5EF4-FFF2-40B4-BE49-F238E27FC236}">
                <a16:creationId xmlns:a16="http://schemas.microsoft.com/office/drawing/2014/main" id="{0694D7D1-C488-2E3E-0D82-536DA6607E75}"/>
              </a:ext>
            </a:extLst>
          </p:cNvPr>
          <p:cNvSpPr/>
          <p:nvPr/>
        </p:nvSpPr>
        <p:spPr>
          <a:xfrm>
            <a:off x="3927872" y="5385296"/>
            <a:ext cx="1552178" cy="563166"/>
          </a:xfrm>
          <a:prstGeom prst="rect">
            <a:avLst/>
          </a:prstGeom>
          <a:noFill/>
          <a:ln/>
        </p:spPr>
        <p:txBody>
          <a:bodyPr wrap="square" lIns="0" tIns="0" rIns="0" bIns="0" rtlCol="0" anchor="t"/>
          <a:lstStyle/>
          <a:p>
            <a:pPr>
              <a:lnSpc>
                <a:spcPts val="2208"/>
              </a:lnSpc>
            </a:pPr>
            <a:r>
              <a:rPr lang="en-US" sz="1375" dirty="0">
                <a:solidFill>
                  <a:srgbClr val="443728"/>
                </a:solidFill>
                <a:latin typeface="Open Sans" pitchFamily="34" charset="0"/>
                <a:ea typeface="Open Sans" pitchFamily="34" charset="-122"/>
                <a:cs typeface="Open Sans" pitchFamily="34" charset="-120"/>
              </a:rPr>
              <a:t>Điều khiển thiết bị từ xa.</a:t>
            </a:r>
            <a:endParaRPr lang="en-US" sz="1375" dirty="0"/>
          </a:p>
        </p:txBody>
      </p:sp>
    </p:spTree>
    <p:extLst>
      <p:ext uri="{BB962C8B-B14F-4D97-AF65-F5344CB8AC3E}">
        <p14:creationId xmlns:p14="http://schemas.microsoft.com/office/powerpoint/2010/main" val="9566432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0" descr="preencoded.png">
            <a:extLst>
              <a:ext uri="{FF2B5EF4-FFF2-40B4-BE49-F238E27FC236}">
                <a16:creationId xmlns:a16="http://schemas.microsoft.com/office/drawing/2014/main" id="{41D2C3E4-D4F1-8678-8A43-622AA10C1726}"/>
              </a:ext>
            </a:extLst>
          </p:cNvPr>
          <p:cNvPicPr>
            <a:picLocks noChangeAspect="1"/>
          </p:cNvPicPr>
          <p:nvPr/>
        </p:nvPicPr>
        <p:blipFill>
          <a:blip r:embed="rId2"/>
          <a:stretch>
            <a:fillRect/>
          </a:stretch>
        </p:blipFill>
        <p:spPr>
          <a:xfrm>
            <a:off x="0" y="1"/>
            <a:ext cx="4572000" cy="6858794"/>
          </a:xfrm>
          <a:prstGeom prst="rect">
            <a:avLst/>
          </a:prstGeom>
        </p:spPr>
      </p:pic>
      <p:pic>
        <p:nvPicPr>
          <p:cNvPr id="18" name="Image 1" descr="preencoded.png">
            <a:extLst>
              <a:ext uri="{FF2B5EF4-FFF2-40B4-BE49-F238E27FC236}">
                <a16:creationId xmlns:a16="http://schemas.microsoft.com/office/drawing/2014/main" id="{DBF7AC57-85BF-A9F0-6FAF-522631CBA2B6}"/>
              </a:ext>
            </a:extLst>
          </p:cNvPr>
          <p:cNvPicPr>
            <a:picLocks noChangeAspect="1"/>
          </p:cNvPicPr>
          <p:nvPr/>
        </p:nvPicPr>
        <p:blipFill>
          <a:blip r:embed="rId3"/>
          <a:stretch>
            <a:fillRect/>
          </a:stretch>
        </p:blipFill>
        <p:spPr>
          <a:xfrm>
            <a:off x="1184275" y="2708672"/>
            <a:ext cx="2203450" cy="1441450"/>
          </a:xfrm>
          <a:prstGeom prst="rect">
            <a:avLst/>
          </a:prstGeom>
        </p:spPr>
      </p:pic>
      <p:sp>
        <p:nvSpPr>
          <p:cNvPr id="19" name="Text 0">
            <a:extLst>
              <a:ext uri="{FF2B5EF4-FFF2-40B4-BE49-F238E27FC236}">
                <a16:creationId xmlns:a16="http://schemas.microsoft.com/office/drawing/2014/main" id="{E5CCF06E-5A32-116B-DC16-0BB2849B310B}"/>
              </a:ext>
            </a:extLst>
          </p:cNvPr>
          <p:cNvSpPr/>
          <p:nvPr/>
        </p:nvSpPr>
        <p:spPr>
          <a:xfrm>
            <a:off x="5223272" y="511671"/>
            <a:ext cx="5956399" cy="581521"/>
          </a:xfrm>
          <a:prstGeom prst="rect">
            <a:avLst/>
          </a:prstGeom>
          <a:noFill/>
          <a:ln/>
        </p:spPr>
        <p:txBody>
          <a:bodyPr wrap="none" lIns="0" tIns="0" rIns="0" bIns="0" rtlCol="0" anchor="t"/>
          <a:lstStyle/>
          <a:p>
            <a:pPr>
              <a:lnSpc>
                <a:spcPts val="4541"/>
              </a:lnSpc>
            </a:pPr>
            <a:r>
              <a:rPr lang="en-US" sz="3625" b="1" dirty="0">
                <a:solidFill>
                  <a:srgbClr val="443728"/>
                </a:solidFill>
                <a:latin typeface="Crimson Pro Bold" pitchFamily="34" charset="0"/>
                <a:ea typeface="Crimson Pro Bold" pitchFamily="34" charset="-122"/>
                <a:cs typeface="Crimson Pro Bold" pitchFamily="34" charset="-120"/>
              </a:rPr>
              <a:t>Mô-đun top_coldstorage_v1_0</a:t>
            </a:r>
            <a:endParaRPr lang="en-US" sz="3625" dirty="0"/>
          </a:p>
        </p:txBody>
      </p:sp>
      <p:sp>
        <p:nvSpPr>
          <p:cNvPr id="20" name="Text 1">
            <a:extLst>
              <a:ext uri="{FF2B5EF4-FFF2-40B4-BE49-F238E27FC236}">
                <a16:creationId xmlns:a16="http://schemas.microsoft.com/office/drawing/2014/main" id="{EB9EC61A-5D8C-5B82-6DAB-05B224B225EC}"/>
              </a:ext>
            </a:extLst>
          </p:cNvPr>
          <p:cNvSpPr/>
          <p:nvPr/>
        </p:nvSpPr>
        <p:spPr>
          <a:xfrm>
            <a:off x="5223272" y="1372295"/>
            <a:ext cx="6317457" cy="595511"/>
          </a:xfrm>
          <a:prstGeom prst="rect">
            <a:avLst/>
          </a:prstGeom>
          <a:noFill/>
          <a:ln/>
        </p:spPr>
        <p:txBody>
          <a:bodyPr wrap="square" lIns="0" tIns="0" rIns="0" bIns="0" rtlCol="0" anchor="t"/>
          <a:lstStyle/>
          <a:p>
            <a:pPr>
              <a:lnSpc>
                <a:spcPts val="2333"/>
              </a:lnSpc>
            </a:pPr>
            <a:r>
              <a:rPr lang="en-US" sz="1458" dirty="0">
                <a:solidFill>
                  <a:srgbClr val="443728"/>
                </a:solidFill>
                <a:latin typeface="Open Sans" pitchFamily="34" charset="0"/>
                <a:ea typeface="Open Sans" pitchFamily="34" charset="-122"/>
                <a:cs typeface="Open Sans" pitchFamily="34" charset="-120"/>
              </a:rPr>
              <a:t>Đây là khối RTL trong PL, có nhiệm vụ xử lý dữ liệu từ cảm biến. Nó cũng điều khiển các thiết bị ngoại vi.</a:t>
            </a:r>
            <a:endParaRPr lang="en-US" sz="1458" dirty="0"/>
          </a:p>
        </p:txBody>
      </p:sp>
      <p:sp>
        <p:nvSpPr>
          <p:cNvPr id="21" name="Shape 2">
            <a:extLst>
              <a:ext uri="{FF2B5EF4-FFF2-40B4-BE49-F238E27FC236}">
                <a16:creationId xmlns:a16="http://schemas.microsoft.com/office/drawing/2014/main" id="{1351D2C5-B1E3-963D-8BB6-416FF4F29E32}"/>
              </a:ext>
            </a:extLst>
          </p:cNvPr>
          <p:cNvSpPr/>
          <p:nvPr/>
        </p:nvSpPr>
        <p:spPr>
          <a:xfrm>
            <a:off x="5223272" y="2177157"/>
            <a:ext cx="6317457" cy="1810544"/>
          </a:xfrm>
          <a:prstGeom prst="roundRect">
            <a:avLst>
              <a:gd name="adj" fmla="val 4317"/>
            </a:avLst>
          </a:prstGeom>
          <a:solidFill>
            <a:srgbClr val="AFCBF8"/>
          </a:solidFill>
          <a:ln w="7620">
            <a:solidFill>
              <a:srgbClr val="95B1DE"/>
            </a:solidFill>
            <a:prstDash val="solid"/>
          </a:ln>
        </p:spPr>
      </p:sp>
      <p:sp>
        <p:nvSpPr>
          <p:cNvPr id="22" name="Text 3">
            <a:extLst>
              <a:ext uri="{FF2B5EF4-FFF2-40B4-BE49-F238E27FC236}">
                <a16:creationId xmlns:a16="http://schemas.microsoft.com/office/drawing/2014/main" id="{B770D6A7-8DBC-900B-05EE-5A299540D89F}"/>
              </a:ext>
            </a:extLst>
          </p:cNvPr>
          <p:cNvSpPr/>
          <p:nvPr/>
        </p:nvSpPr>
        <p:spPr>
          <a:xfrm>
            <a:off x="5415657" y="2369543"/>
            <a:ext cx="2433142" cy="290711"/>
          </a:xfrm>
          <a:prstGeom prst="rect">
            <a:avLst/>
          </a:prstGeom>
          <a:noFill/>
          <a:ln/>
        </p:spPr>
        <p:txBody>
          <a:bodyPr wrap="none" lIns="0" tIns="0" rIns="0" bIns="0" rtlCol="0" anchor="t"/>
          <a:lstStyle/>
          <a:p>
            <a:pPr>
              <a:lnSpc>
                <a:spcPts val="2250"/>
              </a:lnSpc>
            </a:pPr>
            <a:r>
              <a:rPr lang="en-US" sz="1792" b="1" dirty="0">
                <a:solidFill>
                  <a:srgbClr val="000000"/>
                </a:solidFill>
                <a:latin typeface="Crimson Pro Bold" pitchFamily="34" charset="0"/>
                <a:ea typeface="Crimson Pro Bold" pitchFamily="34" charset="-122"/>
                <a:cs typeface="Crimson Pro Bold" pitchFamily="34" charset="-120"/>
              </a:rPr>
              <a:t>Tín hiệu kết nối với Zynq</a:t>
            </a:r>
            <a:endParaRPr lang="en-US" sz="1792" dirty="0"/>
          </a:p>
        </p:txBody>
      </p:sp>
      <p:sp>
        <p:nvSpPr>
          <p:cNvPr id="23" name="Text 4">
            <a:extLst>
              <a:ext uri="{FF2B5EF4-FFF2-40B4-BE49-F238E27FC236}">
                <a16:creationId xmlns:a16="http://schemas.microsoft.com/office/drawing/2014/main" id="{FC294A5D-4CD9-7743-59DA-4D4DA0503F55}"/>
              </a:ext>
            </a:extLst>
          </p:cNvPr>
          <p:cNvSpPr/>
          <p:nvPr/>
        </p:nvSpPr>
        <p:spPr>
          <a:xfrm>
            <a:off x="5415657" y="2771875"/>
            <a:ext cx="5932686" cy="297756"/>
          </a:xfrm>
          <a:prstGeom prst="rect">
            <a:avLst/>
          </a:prstGeom>
          <a:noFill/>
          <a:ln/>
        </p:spPr>
        <p:txBody>
          <a:bodyPr wrap="none" lIns="0" tIns="0" rIns="0" bIns="0" rtlCol="0" anchor="t"/>
          <a:lstStyle/>
          <a:p>
            <a:pPr marL="285739" indent="-285739">
              <a:lnSpc>
                <a:spcPts val="2333"/>
              </a:lnSpc>
              <a:buSzPct val="100000"/>
              <a:buChar char="•"/>
            </a:pPr>
            <a:r>
              <a:rPr lang="en-US" sz="1458" dirty="0">
                <a:solidFill>
                  <a:srgbClr val="000000"/>
                </a:solidFill>
                <a:latin typeface="Open Sans" pitchFamily="34" charset="0"/>
                <a:ea typeface="Open Sans" pitchFamily="34" charset="-122"/>
                <a:cs typeface="Open Sans" pitchFamily="34" charset="-120"/>
              </a:rPr>
              <a:t>clk: Xung nhịp điều khiển.</a:t>
            </a:r>
            <a:endParaRPr lang="en-US" sz="1458" dirty="0"/>
          </a:p>
        </p:txBody>
      </p:sp>
      <p:sp>
        <p:nvSpPr>
          <p:cNvPr id="24" name="Text 5">
            <a:extLst>
              <a:ext uri="{FF2B5EF4-FFF2-40B4-BE49-F238E27FC236}">
                <a16:creationId xmlns:a16="http://schemas.microsoft.com/office/drawing/2014/main" id="{B22FDF41-19D5-29AA-DB5F-0993A45AB353}"/>
              </a:ext>
            </a:extLst>
          </p:cNvPr>
          <p:cNvSpPr/>
          <p:nvPr/>
        </p:nvSpPr>
        <p:spPr>
          <a:xfrm>
            <a:off x="5415657" y="3134718"/>
            <a:ext cx="5932686" cy="297756"/>
          </a:xfrm>
          <a:prstGeom prst="rect">
            <a:avLst/>
          </a:prstGeom>
          <a:noFill/>
          <a:ln/>
        </p:spPr>
        <p:txBody>
          <a:bodyPr wrap="none" lIns="0" tIns="0" rIns="0" bIns="0" rtlCol="0" anchor="t"/>
          <a:lstStyle/>
          <a:p>
            <a:pPr marL="285739" indent="-285739">
              <a:lnSpc>
                <a:spcPts val="2333"/>
              </a:lnSpc>
              <a:buSzPct val="100000"/>
              <a:buChar char="•"/>
            </a:pPr>
            <a:r>
              <a:rPr lang="en-US" sz="1458" dirty="0">
                <a:solidFill>
                  <a:srgbClr val="000000"/>
                </a:solidFill>
                <a:latin typeface="Open Sans" pitchFamily="34" charset="0"/>
                <a:ea typeface="Open Sans" pitchFamily="34" charset="-122"/>
                <a:cs typeface="Open Sans" pitchFamily="34" charset="-120"/>
              </a:rPr>
              <a:t>rst_n: Tín hiệu reset.</a:t>
            </a:r>
            <a:endParaRPr lang="en-US" sz="1458" dirty="0"/>
          </a:p>
        </p:txBody>
      </p:sp>
      <p:sp>
        <p:nvSpPr>
          <p:cNvPr id="25" name="Text 6">
            <a:extLst>
              <a:ext uri="{FF2B5EF4-FFF2-40B4-BE49-F238E27FC236}">
                <a16:creationId xmlns:a16="http://schemas.microsoft.com/office/drawing/2014/main" id="{6369B340-E9A1-FC93-57F7-30262E20F521}"/>
              </a:ext>
            </a:extLst>
          </p:cNvPr>
          <p:cNvSpPr/>
          <p:nvPr/>
        </p:nvSpPr>
        <p:spPr>
          <a:xfrm>
            <a:off x="5415657" y="3497560"/>
            <a:ext cx="5932686" cy="297756"/>
          </a:xfrm>
          <a:prstGeom prst="rect">
            <a:avLst/>
          </a:prstGeom>
          <a:noFill/>
          <a:ln/>
        </p:spPr>
        <p:txBody>
          <a:bodyPr wrap="none" lIns="0" tIns="0" rIns="0" bIns="0" rtlCol="0" anchor="t"/>
          <a:lstStyle/>
          <a:p>
            <a:pPr marL="285739" indent="-285739">
              <a:lnSpc>
                <a:spcPts val="2333"/>
              </a:lnSpc>
              <a:buSzPct val="100000"/>
              <a:buChar char="•"/>
            </a:pPr>
            <a:r>
              <a:rPr lang="en-US" sz="1458" dirty="0">
                <a:solidFill>
                  <a:srgbClr val="000000"/>
                </a:solidFill>
                <a:latin typeface="Open Sans" pitchFamily="34" charset="0"/>
                <a:ea typeface="Open Sans" pitchFamily="34" charset="-122"/>
                <a:cs typeface="Open Sans" pitchFamily="34" charset="-120"/>
              </a:rPr>
              <a:t>rx: Tín hiệu nhận dữ liệu.</a:t>
            </a:r>
            <a:endParaRPr lang="en-US" sz="1458" dirty="0"/>
          </a:p>
        </p:txBody>
      </p:sp>
      <p:sp>
        <p:nvSpPr>
          <p:cNvPr id="26" name="Shape 7">
            <a:extLst>
              <a:ext uri="{FF2B5EF4-FFF2-40B4-BE49-F238E27FC236}">
                <a16:creationId xmlns:a16="http://schemas.microsoft.com/office/drawing/2014/main" id="{6637D367-1BA7-791A-7517-89B78EC271DA}"/>
              </a:ext>
            </a:extLst>
          </p:cNvPr>
          <p:cNvSpPr/>
          <p:nvPr/>
        </p:nvSpPr>
        <p:spPr>
          <a:xfrm>
            <a:off x="5223272" y="4173736"/>
            <a:ext cx="6317457" cy="2173387"/>
          </a:xfrm>
          <a:prstGeom prst="roundRect">
            <a:avLst>
              <a:gd name="adj" fmla="val 3596"/>
            </a:avLst>
          </a:prstGeom>
          <a:solidFill>
            <a:srgbClr val="AFCBF8"/>
          </a:solidFill>
          <a:ln w="7620">
            <a:solidFill>
              <a:srgbClr val="95B1DE"/>
            </a:solidFill>
            <a:prstDash val="solid"/>
          </a:ln>
        </p:spPr>
      </p:sp>
      <p:sp>
        <p:nvSpPr>
          <p:cNvPr id="27" name="Text 8">
            <a:extLst>
              <a:ext uri="{FF2B5EF4-FFF2-40B4-BE49-F238E27FC236}">
                <a16:creationId xmlns:a16="http://schemas.microsoft.com/office/drawing/2014/main" id="{04080AB5-2195-3FF6-05BE-514CA0E91ED0}"/>
              </a:ext>
            </a:extLst>
          </p:cNvPr>
          <p:cNvSpPr/>
          <p:nvPr/>
        </p:nvSpPr>
        <p:spPr>
          <a:xfrm>
            <a:off x="5415657" y="4366121"/>
            <a:ext cx="2326084" cy="290711"/>
          </a:xfrm>
          <a:prstGeom prst="rect">
            <a:avLst/>
          </a:prstGeom>
          <a:noFill/>
          <a:ln/>
        </p:spPr>
        <p:txBody>
          <a:bodyPr wrap="none" lIns="0" tIns="0" rIns="0" bIns="0" rtlCol="0" anchor="t"/>
          <a:lstStyle/>
          <a:p>
            <a:pPr>
              <a:lnSpc>
                <a:spcPts val="2250"/>
              </a:lnSpc>
            </a:pPr>
            <a:r>
              <a:rPr lang="en-US" sz="1792" b="1" dirty="0">
                <a:solidFill>
                  <a:srgbClr val="000000"/>
                </a:solidFill>
                <a:latin typeface="Crimson Pro Bold" pitchFamily="34" charset="0"/>
                <a:ea typeface="Crimson Pro Bold" pitchFamily="34" charset="-122"/>
                <a:cs typeface="Crimson Pro Bold" pitchFamily="34" charset="-120"/>
              </a:rPr>
              <a:t>Tín hiệu ngoại vi</a:t>
            </a:r>
            <a:endParaRPr lang="en-US" sz="1792" dirty="0"/>
          </a:p>
        </p:txBody>
      </p:sp>
      <p:sp>
        <p:nvSpPr>
          <p:cNvPr id="28" name="Text 9">
            <a:extLst>
              <a:ext uri="{FF2B5EF4-FFF2-40B4-BE49-F238E27FC236}">
                <a16:creationId xmlns:a16="http://schemas.microsoft.com/office/drawing/2014/main" id="{44761BAD-3391-6ED4-1CB2-F4B5B740917E}"/>
              </a:ext>
            </a:extLst>
          </p:cNvPr>
          <p:cNvSpPr/>
          <p:nvPr/>
        </p:nvSpPr>
        <p:spPr>
          <a:xfrm>
            <a:off x="5415657" y="4768454"/>
            <a:ext cx="5932686" cy="297756"/>
          </a:xfrm>
          <a:prstGeom prst="rect">
            <a:avLst/>
          </a:prstGeom>
          <a:noFill/>
          <a:ln/>
        </p:spPr>
        <p:txBody>
          <a:bodyPr wrap="none" lIns="0" tIns="0" rIns="0" bIns="0" rtlCol="0" anchor="t"/>
          <a:lstStyle/>
          <a:p>
            <a:pPr marL="285739" indent="-285739">
              <a:lnSpc>
                <a:spcPts val="2333"/>
              </a:lnSpc>
              <a:buSzPct val="100000"/>
              <a:buChar char="•"/>
            </a:pPr>
            <a:r>
              <a:rPr lang="en-US" sz="1458" dirty="0">
                <a:solidFill>
                  <a:srgbClr val="000000"/>
                </a:solidFill>
                <a:latin typeface="Open Sans" pitchFamily="34" charset="0"/>
                <a:ea typeface="Open Sans" pitchFamily="34" charset="-122"/>
                <a:cs typeface="Open Sans" pitchFamily="34" charset="-120"/>
              </a:rPr>
              <a:t>dht11_data_0: Cảm biến DHT11.</a:t>
            </a:r>
            <a:endParaRPr lang="en-US" sz="1458" dirty="0"/>
          </a:p>
        </p:txBody>
      </p:sp>
      <p:sp>
        <p:nvSpPr>
          <p:cNvPr id="29" name="Text 10">
            <a:extLst>
              <a:ext uri="{FF2B5EF4-FFF2-40B4-BE49-F238E27FC236}">
                <a16:creationId xmlns:a16="http://schemas.microsoft.com/office/drawing/2014/main" id="{70DADCF9-E644-4372-4CBB-48DE2961A4CA}"/>
              </a:ext>
            </a:extLst>
          </p:cNvPr>
          <p:cNvSpPr/>
          <p:nvPr/>
        </p:nvSpPr>
        <p:spPr>
          <a:xfrm>
            <a:off x="5415657" y="5131296"/>
            <a:ext cx="5932686" cy="297756"/>
          </a:xfrm>
          <a:prstGeom prst="rect">
            <a:avLst/>
          </a:prstGeom>
          <a:noFill/>
          <a:ln/>
        </p:spPr>
        <p:txBody>
          <a:bodyPr wrap="none" lIns="0" tIns="0" rIns="0" bIns="0" rtlCol="0" anchor="t"/>
          <a:lstStyle/>
          <a:p>
            <a:pPr marL="285739" indent="-285739">
              <a:lnSpc>
                <a:spcPts val="2333"/>
              </a:lnSpc>
              <a:buSzPct val="100000"/>
              <a:buChar char="•"/>
            </a:pPr>
            <a:r>
              <a:rPr lang="en-US" sz="1458" dirty="0">
                <a:solidFill>
                  <a:srgbClr val="000000"/>
                </a:solidFill>
                <a:latin typeface="Open Sans" pitchFamily="34" charset="0"/>
                <a:ea typeface="Open Sans" pitchFamily="34" charset="-122"/>
                <a:cs typeface="Open Sans" pitchFamily="34" charset="-120"/>
              </a:rPr>
              <a:t>led_fan_0: Điều khiển đèn LED.</a:t>
            </a:r>
            <a:endParaRPr lang="en-US" sz="1458" dirty="0"/>
          </a:p>
        </p:txBody>
      </p:sp>
      <p:sp>
        <p:nvSpPr>
          <p:cNvPr id="30" name="Text 11">
            <a:extLst>
              <a:ext uri="{FF2B5EF4-FFF2-40B4-BE49-F238E27FC236}">
                <a16:creationId xmlns:a16="http://schemas.microsoft.com/office/drawing/2014/main" id="{70DF0687-05D2-8AA0-7F88-F694EC2087AC}"/>
              </a:ext>
            </a:extLst>
          </p:cNvPr>
          <p:cNvSpPr/>
          <p:nvPr/>
        </p:nvSpPr>
        <p:spPr>
          <a:xfrm>
            <a:off x="5415657" y="5494140"/>
            <a:ext cx="5932686" cy="297756"/>
          </a:xfrm>
          <a:prstGeom prst="rect">
            <a:avLst/>
          </a:prstGeom>
          <a:noFill/>
          <a:ln/>
        </p:spPr>
        <p:txBody>
          <a:bodyPr wrap="none" lIns="0" tIns="0" rIns="0" bIns="0" rtlCol="0" anchor="t"/>
          <a:lstStyle/>
          <a:p>
            <a:pPr marL="285739" indent="-285739">
              <a:lnSpc>
                <a:spcPts val="2333"/>
              </a:lnSpc>
              <a:buSzPct val="100000"/>
              <a:buChar char="•"/>
            </a:pPr>
            <a:r>
              <a:rPr lang="en-US" sz="1458" dirty="0">
                <a:solidFill>
                  <a:srgbClr val="000000"/>
                </a:solidFill>
                <a:latin typeface="Open Sans" pitchFamily="34" charset="0"/>
                <a:ea typeface="Open Sans" pitchFamily="34" charset="-122"/>
                <a:cs typeface="Open Sans" pitchFamily="34" charset="-120"/>
              </a:rPr>
              <a:t>sda_lcd_0, scl_lcd_0: Giao tiếp I2C.</a:t>
            </a:r>
            <a:endParaRPr lang="en-US" sz="1458" dirty="0"/>
          </a:p>
        </p:txBody>
      </p:sp>
      <p:sp>
        <p:nvSpPr>
          <p:cNvPr id="31" name="Text 12">
            <a:extLst>
              <a:ext uri="{FF2B5EF4-FFF2-40B4-BE49-F238E27FC236}">
                <a16:creationId xmlns:a16="http://schemas.microsoft.com/office/drawing/2014/main" id="{FDE52575-B9CD-8260-1392-6DD72A799438}"/>
              </a:ext>
            </a:extLst>
          </p:cNvPr>
          <p:cNvSpPr/>
          <p:nvPr/>
        </p:nvSpPr>
        <p:spPr>
          <a:xfrm>
            <a:off x="5415657" y="5856982"/>
            <a:ext cx="5932686" cy="297756"/>
          </a:xfrm>
          <a:prstGeom prst="rect">
            <a:avLst/>
          </a:prstGeom>
          <a:noFill/>
          <a:ln/>
        </p:spPr>
        <p:txBody>
          <a:bodyPr wrap="none" lIns="0" tIns="0" rIns="0" bIns="0" rtlCol="0" anchor="t"/>
          <a:lstStyle/>
          <a:p>
            <a:pPr marL="285739" indent="-285739">
              <a:lnSpc>
                <a:spcPts val="2333"/>
              </a:lnSpc>
              <a:buSzPct val="100000"/>
              <a:buChar char="•"/>
            </a:pPr>
            <a:r>
              <a:rPr lang="en-US" sz="1458" dirty="0">
                <a:solidFill>
                  <a:srgbClr val="000000"/>
                </a:solidFill>
                <a:latin typeface="Open Sans" pitchFamily="34" charset="0"/>
                <a:ea typeface="Open Sans" pitchFamily="34" charset="-122"/>
                <a:cs typeface="Open Sans" pitchFamily="34" charset="-120"/>
              </a:rPr>
              <a:t>tx_0: Tín hiệu truyền dữ liệu.</a:t>
            </a:r>
            <a:endParaRPr lang="en-US" sz="1458" dirty="0"/>
          </a:p>
        </p:txBody>
      </p:sp>
    </p:spTree>
    <p:extLst>
      <p:ext uri="{BB962C8B-B14F-4D97-AF65-F5344CB8AC3E}">
        <p14:creationId xmlns:p14="http://schemas.microsoft.com/office/powerpoint/2010/main" val="25423070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4DC5ED1-3723-A00C-4BF9-DD33A6A50322}"/>
              </a:ext>
            </a:extLst>
          </p:cNvPr>
          <p:cNvPicPr>
            <a:picLocks noChangeAspect="1"/>
          </p:cNvPicPr>
          <p:nvPr/>
        </p:nvPicPr>
        <p:blipFill>
          <a:blip r:embed="rId2"/>
          <a:stretch>
            <a:fillRect/>
          </a:stretch>
        </p:blipFill>
        <p:spPr>
          <a:xfrm>
            <a:off x="7620000" y="0"/>
            <a:ext cx="4572000" cy="6858000"/>
          </a:xfrm>
          <a:prstGeom prst="rect">
            <a:avLst/>
          </a:prstGeom>
        </p:spPr>
      </p:pic>
      <p:pic>
        <p:nvPicPr>
          <p:cNvPr id="3" name="Image 1" descr="preencoded.png">
            <a:extLst>
              <a:ext uri="{FF2B5EF4-FFF2-40B4-BE49-F238E27FC236}">
                <a16:creationId xmlns:a16="http://schemas.microsoft.com/office/drawing/2014/main" id="{F0D95F38-AE3F-F70B-E389-787716C4B787}"/>
              </a:ext>
            </a:extLst>
          </p:cNvPr>
          <p:cNvPicPr>
            <a:picLocks noChangeAspect="1"/>
          </p:cNvPicPr>
          <p:nvPr/>
        </p:nvPicPr>
        <p:blipFill>
          <a:blip r:embed="rId3"/>
          <a:stretch>
            <a:fillRect/>
          </a:stretch>
        </p:blipFill>
        <p:spPr>
          <a:xfrm>
            <a:off x="7784406" y="1914525"/>
            <a:ext cx="4243090" cy="3028950"/>
          </a:xfrm>
          <a:prstGeom prst="rect">
            <a:avLst/>
          </a:prstGeom>
        </p:spPr>
      </p:pic>
      <p:sp>
        <p:nvSpPr>
          <p:cNvPr id="4" name="Text 0">
            <a:extLst>
              <a:ext uri="{FF2B5EF4-FFF2-40B4-BE49-F238E27FC236}">
                <a16:creationId xmlns:a16="http://schemas.microsoft.com/office/drawing/2014/main" id="{E8FF8EFC-4886-0F7A-AF3E-FEFBD4013D76}"/>
              </a:ext>
            </a:extLst>
          </p:cNvPr>
          <p:cNvSpPr/>
          <p:nvPr/>
        </p:nvSpPr>
        <p:spPr>
          <a:xfrm>
            <a:off x="460474" y="361950"/>
            <a:ext cx="3289300" cy="411063"/>
          </a:xfrm>
          <a:prstGeom prst="rect">
            <a:avLst/>
          </a:prstGeom>
          <a:noFill/>
          <a:ln/>
        </p:spPr>
        <p:txBody>
          <a:bodyPr wrap="none" lIns="0" tIns="0" rIns="0" bIns="0" rtlCol="0" anchor="t"/>
          <a:lstStyle/>
          <a:p>
            <a:pPr>
              <a:lnSpc>
                <a:spcPts val="3208"/>
              </a:lnSpc>
            </a:pPr>
            <a:r>
              <a:rPr lang="en-US" sz="2583" b="1" dirty="0">
                <a:solidFill>
                  <a:srgbClr val="443728"/>
                </a:solidFill>
                <a:latin typeface="Crimson Pro Bold" pitchFamily="34" charset="0"/>
                <a:ea typeface="Crimson Pro Bold" pitchFamily="34" charset="-122"/>
                <a:cs typeface="Crimson Pro Bold" pitchFamily="34" charset="-120"/>
              </a:rPr>
              <a:t>Workflow Hệ Thống</a:t>
            </a:r>
            <a:endParaRPr lang="en-US" sz="2583" dirty="0"/>
          </a:p>
        </p:txBody>
      </p:sp>
      <p:pic>
        <p:nvPicPr>
          <p:cNvPr id="5" name="Image 2" descr="preencoded.png">
            <a:extLst>
              <a:ext uri="{FF2B5EF4-FFF2-40B4-BE49-F238E27FC236}">
                <a16:creationId xmlns:a16="http://schemas.microsoft.com/office/drawing/2014/main" id="{0577EB98-BF22-F5A0-D5D9-E60B7178CFF8}"/>
              </a:ext>
            </a:extLst>
          </p:cNvPr>
          <p:cNvPicPr>
            <a:picLocks noChangeAspect="1"/>
          </p:cNvPicPr>
          <p:nvPr/>
        </p:nvPicPr>
        <p:blipFill>
          <a:blip r:embed="rId4"/>
          <a:stretch>
            <a:fillRect/>
          </a:stretch>
        </p:blipFill>
        <p:spPr>
          <a:xfrm>
            <a:off x="460474" y="970360"/>
            <a:ext cx="657820" cy="789384"/>
          </a:xfrm>
          <a:prstGeom prst="rect">
            <a:avLst/>
          </a:prstGeom>
        </p:spPr>
      </p:pic>
      <p:sp>
        <p:nvSpPr>
          <p:cNvPr id="6" name="Text 1">
            <a:extLst>
              <a:ext uri="{FF2B5EF4-FFF2-40B4-BE49-F238E27FC236}">
                <a16:creationId xmlns:a16="http://schemas.microsoft.com/office/drawing/2014/main" id="{B8A43647-3133-043A-3302-5865AC35B8C9}"/>
              </a:ext>
            </a:extLst>
          </p:cNvPr>
          <p:cNvSpPr/>
          <p:nvPr/>
        </p:nvSpPr>
        <p:spPr>
          <a:xfrm>
            <a:off x="1315641" y="1101923"/>
            <a:ext cx="1644650" cy="205582"/>
          </a:xfrm>
          <a:prstGeom prst="rect">
            <a:avLst/>
          </a:prstGeom>
          <a:noFill/>
          <a:ln/>
        </p:spPr>
        <p:txBody>
          <a:bodyPr wrap="none" lIns="0" tIns="0" rIns="0" bIns="0" rtlCol="0" anchor="t"/>
          <a:lstStyle/>
          <a:p>
            <a:pPr>
              <a:lnSpc>
                <a:spcPts val="1583"/>
              </a:lnSpc>
            </a:pPr>
            <a:r>
              <a:rPr lang="en-US" sz="1292" b="1" dirty="0">
                <a:solidFill>
                  <a:srgbClr val="443728"/>
                </a:solidFill>
                <a:latin typeface="Crimson Pro Bold" pitchFamily="34" charset="0"/>
                <a:ea typeface="Crimson Pro Bold" pitchFamily="34" charset="-122"/>
                <a:cs typeface="Crimson Pro Bold" pitchFamily="34" charset="-120"/>
              </a:rPr>
              <a:t>Bắt đầu</a:t>
            </a:r>
            <a:endParaRPr lang="en-US" sz="1292" dirty="0"/>
          </a:p>
        </p:txBody>
      </p:sp>
      <p:sp>
        <p:nvSpPr>
          <p:cNvPr id="7" name="Text 2">
            <a:extLst>
              <a:ext uri="{FF2B5EF4-FFF2-40B4-BE49-F238E27FC236}">
                <a16:creationId xmlns:a16="http://schemas.microsoft.com/office/drawing/2014/main" id="{79DAC752-59D6-4C73-3172-8758EEF6BAF0}"/>
              </a:ext>
            </a:extLst>
          </p:cNvPr>
          <p:cNvSpPr/>
          <p:nvPr/>
        </p:nvSpPr>
        <p:spPr>
          <a:xfrm>
            <a:off x="1315641" y="1386384"/>
            <a:ext cx="5843885" cy="210443"/>
          </a:xfrm>
          <a:prstGeom prst="rect">
            <a:avLst/>
          </a:prstGeom>
          <a:noFill/>
          <a:ln/>
        </p:spPr>
        <p:txBody>
          <a:bodyPr wrap="none" lIns="0" tIns="0" rIns="0" bIns="0" rtlCol="0" anchor="t"/>
          <a:lstStyle/>
          <a:p>
            <a:pPr>
              <a:lnSpc>
                <a:spcPts val="1625"/>
              </a:lnSpc>
            </a:pPr>
            <a:r>
              <a:rPr lang="en-US" sz="1000" dirty="0">
                <a:solidFill>
                  <a:srgbClr val="443728"/>
                </a:solidFill>
                <a:latin typeface="Open Sans" pitchFamily="34" charset="0"/>
                <a:ea typeface="Open Sans" pitchFamily="34" charset="-122"/>
                <a:cs typeface="Open Sans" pitchFamily="34" charset="-120"/>
              </a:rPr>
              <a:t>Hệ thống khởi động.</a:t>
            </a:r>
            <a:endParaRPr lang="en-US" sz="1000" dirty="0"/>
          </a:p>
        </p:txBody>
      </p:sp>
      <p:pic>
        <p:nvPicPr>
          <p:cNvPr id="8" name="Image 3" descr="preencoded.png">
            <a:extLst>
              <a:ext uri="{FF2B5EF4-FFF2-40B4-BE49-F238E27FC236}">
                <a16:creationId xmlns:a16="http://schemas.microsoft.com/office/drawing/2014/main" id="{DF90C15D-CBD1-8042-C0CF-06946C1556AF}"/>
              </a:ext>
            </a:extLst>
          </p:cNvPr>
          <p:cNvPicPr>
            <a:picLocks noChangeAspect="1"/>
          </p:cNvPicPr>
          <p:nvPr/>
        </p:nvPicPr>
        <p:blipFill>
          <a:blip r:embed="rId5"/>
          <a:stretch>
            <a:fillRect/>
          </a:stretch>
        </p:blipFill>
        <p:spPr>
          <a:xfrm>
            <a:off x="460474" y="1759745"/>
            <a:ext cx="657820" cy="789384"/>
          </a:xfrm>
          <a:prstGeom prst="rect">
            <a:avLst/>
          </a:prstGeom>
        </p:spPr>
      </p:pic>
      <p:sp>
        <p:nvSpPr>
          <p:cNvPr id="9" name="Text 3">
            <a:extLst>
              <a:ext uri="{FF2B5EF4-FFF2-40B4-BE49-F238E27FC236}">
                <a16:creationId xmlns:a16="http://schemas.microsoft.com/office/drawing/2014/main" id="{CE75B7E4-30A8-025D-9A3B-340741E7D855}"/>
              </a:ext>
            </a:extLst>
          </p:cNvPr>
          <p:cNvSpPr/>
          <p:nvPr/>
        </p:nvSpPr>
        <p:spPr>
          <a:xfrm>
            <a:off x="1315641" y="1891307"/>
            <a:ext cx="1644650" cy="205582"/>
          </a:xfrm>
          <a:prstGeom prst="rect">
            <a:avLst/>
          </a:prstGeom>
          <a:noFill/>
          <a:ln/>
        </p:spPr>
        <p:txBody>
          <a:bodyPr wrap="none" lIns="0" tIns="0" rIns="0" bIns="0" rtlCol="0" anchor="t"/>
          <a:lstStyle/>
          <a:p>
            <a:pPr>
              <a:lnSpc>
                <a:spcPts val="1583"/>
              </a:lnSpc>
            </a:pPr>
            <a:r>
              <a:rPr lang="en-US" sz="1292" b="1" dirty="0">
                <a:solidFill>
                  <a:srgbClr val="443728"/>
                </a:solidFill>
                <a:latin typeface="Crimson Pro Bold" pitchFamily="34" charset="0"/>
                <a:ea typeface="Crimson Pro Bold" pitchFamily="34" charset="-122"/>
                <a:cs typeface="Crimson Pro Bold" pitchFamily="34" charset="-120"/>
              </a:rPr>
              <a:t>Đọc dữ liệu</a:t>
            </a:r>
            <a:endParaRPr lang="en-US" sz="1292" dirty="0"/>
          </a:p>
        </p:txBody>
      </p:sp>
      <p:sp>
        <p:nvSpPr>
          <p:cNvPr id="10" name="Text 4">
            <a:extLst>
              <a:ext uri="{FF2B5EF4-FFF2-40B4-BE49-F238E27FC236}">
                <a16:creationId xmlns:a16="http://schemas.microsoft.com/office/drawing/2014/main" id="{AA804E63-F2D0-CAB5-B512-2F462E2E7DA8}"/>
              </a:ext>
            </a:extLst>
          </p:cNvPr>
          <p:cNvSpPr/>
          <p:nvPr/>
        </p:nvSpPr>
        <p:spPr>
          <a:xfrm>
            <a:off x="1315641" y="2175769"/>
            <a:ext cx="5843885" cy="210443"/>
          </a:xfrm>
          <a:prstGeom prst="rect">
            <a:avLst/>
          </a:prstGeom>
          <a:noFill/>
          <a:ln/>
        </p:spPr>
        <p:txBody>
          <a:bodyPr wrap="none" lIns="0" tIns="0" rIns="0" bIns="0" rtlCol="0" anchor="t"/>
          <a:lstStyle/>
          <a:p>
            <a:pPr>
              <a:lnSpc>
                <a:spcPts val="1625"/>
              </a:lnSpc>
            </a:pPr>
            <a:r>
              <a:rPr lang="en-US" sz="1000" dirty="0">
                <a:solidFill>
                  <a:srgbClr val="443728"/>
                </a:solidFill>
                <a:latin typeface="Open Sans" pitchFamily="34" charset="0"/>
                <a:ea typeface="Open Sans" pitchFamily="34" charset="-122"/>
                <a:cs typeface="Open Sans" pitchFamily="34" charset="-120"/>
              </a:rPr>
              <a:t>Từ cảm biến DHT11.</a:t>
            </a:r>
            <a:endParaRPr lang="en-US" sz="1000" dirty="0"/>
          </a:p>
        </p:txBody>
      </p:sp>
      <p:pic>
        <p:nvPicPr>
          <p:cNvPr id="11" name="Image 4" descr="preencoded.png">
            <a:extLst>
              <a:ext uri="{FF2B5EF4-FFF2-40B4-BE49-F238E27FC236}">
                <a16:creationId xmlns:a16="http://schemas.microsoft.com/office/drawing/2014/main" id="{9C7BF730-3A80-AA6D-9422-296A077053AE}"/>
              </a:ext>
            </a:extLst>
          </p:cNvPr>
          <p:cNvPicPr>
            <a:picLocks noChangeAspect="1"/>
          </p:cNvPicPr>
          <p:nvPr/>
        </p:nvPicPr>
        <p:blipFill>
          <a:blip r:embed="rId6"/>
          <a:stretch>
            <a:fillRect/>
          </a:stretch>
        </p:blipFill>
        <p:spPr>
          <a:xfrm>
            <a:off x="460474" y="2549129"/>
            <a:ext cx="657820" cy="789384"/>
          </a:xfrm>
          <a:prstGeom prst="rect">
            <a:avLst/>
          </a:prstGeom>
        </p:spPr>
      </p:pic>
      <p:sp>
        <p:nvSpPr>
          <p:cNvPr id="12" name="Text 5">
            <a:extLst>
              <a:ext uri="{FF2B5EF4-FFF2-40B4-BE49-F238E27FC236}">
                <a16:creationId xmlns:a16="http://schemas.microsoft.com/office/drawing/2014/main" id="{03B7EE24-AD89-29C0-F2D4-7868E62F9AFE}"/>
              </a:ext>
            </a:extLst>
          </p:cNvPr>
          <p:cNvSpPr/>
          <p:nvPr/>
        </p:nvSpPr>
        <p:spPr>
          <a:xfrm>
            <a:off x="1315641" y="2680692"/>
            <a:ext cx="1644650" cy="205582"/>
          </a:xfrm>
          <a:prstGeom prst="rect">
            <a:avLst/>
          </a:prstGeom>
          <a:noFill/>
          <a:ln/>
        </p:spPr>
        <p:txBody>
          <a:bodyPr wrap="none" lIns="0" tIns="0" rIns="0" bIns="0" rtlCol="0" anchor="t"/>
          <a:lstStyle/>
          <a:p>
            <a:pPr>
              <a:lnSpc>
                <a:spcPts val="1583"/>
              </a:lnSpc>
            </a:pPr>
            <a:r>
              <a:rPr lang="en-US" sz="1292" b="1" dirty="0">
                <a:solidFill>
                  <a:srgbClr val="443728"/>
                </a:solidFill>
                <a:latin typeface="Crimson Pro Bold" pitchFamily="34" charset="0"/>
                <a:ea typeface="Crimson Pro Bold" pitchFamily="34" charset="-122"/>
                <a:cs typeface="Crimson Pro Bold" pitchFamily="34" charset="-120"/>
              </a:rPr>
              <a:t>Truyền dữ liệu</a:t>
            </a:r>
            <a:endParaRPr lang="en-US" sz="1292" dirty="0"/>
          </a:p>
        </p:txBody>
      </p:sp>
      <p:sp>
        <p:nvSpPr>
          <p:cNvPr id="13" name="Text 6">
            <a:extLst>
              <a:ext uri="{FF2B5EF4-FFF2-40B4-BE49-F238E27FC236}">
                <a16:creationId xmlns:a16="http://schemas.microsoft.com/office/drawing/2014/main" id="{836D03B6-853F-04D8-B05F-8FA06BE0BE06}"/>
              </a:ext>
            </a:extLst>
          </p:cNvPr>
          <p:cNvSpPr/>
          <p:nvPr/>
        </p:nvSpPr>
        <p:spPr>
          <a:xfrm>
            <a:off x="1315641" y="2965153"/>
            <a:ext cx="5843885" cy="210443"/>
          </a:xfrm>
          <a:prstGeom prst="rect">
            <a:avLst/>
          </a:prstGeom>
          <a:noFill/>
          <a:ln/>
        </p:spPr>
        <p:txBody>
          <a:bodyPr wrap="none" lIns="0" tIns="0" rIns="0" bIns="0" rtlCol="0" anchor="t"/>
          <a:lstStyle/>
          <a:p>
            <a:pPr>
              <a:lnSpc>
                <a:spcPts val="1625"/>
              </a:lnSpc>
            </a:pPr>
            <a:r>
              <a:rPr lang="en-US" sz="1000" dirty="0">
                <a:solidFill>
                  <a:srgbClr val="443728"/>
                </a:solidFill>
                <a:latin typeface="Open Sans" pitchFamily="34" charset="0"/>
                <a:ea typeface="Open Sans" pitchFamily="34" charset="-122"/>
                <a:cs typeface="Open Sans" pitchFamily="34" charset="-120"/>
              </a:rPr>
              <a:t>Đến ZUBoard 1CG (FPGA).</a:t>
            </a:r>
            <a:endParaRPr lang="en-US" sz="1000" dirty="0"/>
          </a:p>
        </p:txBody>
      </p:sp>
      <p:pic>
        <p:nvPicPr>
          <p:cNvPr id="14" name="Image 5" descr="preencoded.png">
            <a:extLst>
              <a:ext uri="{FF2B5EF4-FFF2-40B4-BE49-F238E27FC236}">
                <a16:creationId xmlns:a16="http://schemas.microsoft.com/office/drawing/2014/main" id="{0B830FD9-DBC2-15AE-99C5-A3985BD8341A}"/>
              </a:ext>
            </a:extLst>
          </p:cNvPr>
          <p:cNvPicPr>
            <a:picLocks noChangeAspect="1"/>
          </p:cNvPicPr>
          <p:nvPr/>
        </p:nvPicPr>
        <p:blipFill>
          <a:blip r:embed="rId7"/>
          <a:stretch>
            <a:fillRect/>
          </a:stretch>
        </p:blipFill>
        <p:spPr>
          <a:xfrm>
            <a:off x="460474" y="3338513"/>
            <a:ext cx="657820" cy="789384"/>
          </a:xfrm>
          <a:prstGeom prst="rect">
            <a:avLst/>
          </a:prstGeom>
        </p:spPr>
      </p:pic>
      <p:sp>
        <p:nvSpPr>
          <p:cNvPr id="15" name="Text 7">
            <a:extLst>
              <a:ext uri="{FF2B5EF4-FFF2-40B4-BE49-F238E27FC236}">
                <a16:creationId xmlns:a16="http://schemas.microsoft.com/office/drawing/2014/main" id="{5CF7B791-11B0-43B3-E1CE-8234725530E7}"/>
              </a:ext>
            </a:extLst>
          </p:cNvPr>
          <p:cNvSpPr/>
          <p:nvPr/>
        </p:nvSpPr>
        <p:spPr>
          <a:xfrm>
            <a:off x="1315641" y="3470077"/>
            <a:ext cx="1644650" cy="205582"/>
          </a:xfrm>
          <a:prstGeom prst="rect">
            <a:avLst/>
          </a:prstGeom>
          <a:noFill/>
          <a:ln/>
        </p:spPr>
        <p:txBody>
          <a:bodyPr wrap="none" lIns="0" tIns="0" rIns="0" bIns="0" rtlCol="0" anchor="t"/>
          <a:lstStyle/>
          <a:p>
            <a:pPr>
              <a:lnSpc>
                <a:spcPts val="1583"/>
              </a:lnSpc>
            </a:pPr>
            <a:r>
              <a:rPr lang="en-US" sz="1292" b="1" dirty="0">
                <a:solidFill>
                  <a:srgbClr val="443728"/>
                </a:solidFill>
                <a:latin typeface="Crimson Pro Bold" pitchFamily="34" charset="0"/>
                <a:ea typeface="Crimson Pro Bold" pitchFamily="34" charset="-122"/>
                <a:cs typeface="Crimson Pro Bold" pitchFamily="34" charset="-120"/>
              </a:rPr>
              <a:t>Hiển thị dữ liệu</a:t>
            </a:r>
            <a:endParaRPr lang="en-US" sz="1292" dirty="0"/>
          </a:p>
        </p:txBody>
      </p:sp>
      <p:sp>
        <p:nvSpPr>
          <p:cNvPr id="16" name="Text 8">
            <a:extLst>
              <a:ext uri="{FF2B5EF4-FFF2-40B4-BE49-F238E27FC236}">
                <a16:creationId xmlns:a16="http://schemas.microsoft.com/office/drawing/2014/main" id="{20FEE39A-2D38-2E20-451C-077E68E02C92}"/>
              </a:ext>
            </a:extLst>
          </p:cNvPr>
          <p:cNvSpPr/>
          <p:nvPr/>
        </p:nvSpPr>
        <p:spPr>
          <a:xfrm>
            <a:off x="1315641" y="3754537"/>
            <a:ext cx="5843885" cy="210443"/>
          </a:xfrm>
          <a:prstGeom prst="rect">
            <a:avLst/>
          </a:prstGeom>
          <a:noFill/>
          <a:ln/>
        </p:spPr>
        <p:txBody>
          <a:bodyPr wrap="none" lIns="0" tIns="0" rIns="0" bIns="0" rtlCol="0" anchor="t"/>
          <a:lstStyle/>
          <a:p>
            <a:pPr>
              <a:lnSpc>
                <a:spcPts val="1625"/>
              </a:lnSpc>
            </a:pPr>
            <a:r>
              <a:rPr lang="en-US" sz="1000" dirty="0">
                <a:solidFill>
                  <a:srgbClr val="443728"/>
                </a:solidFill>
                <a:latin typeface="Open Sans" pitchFamily="34" charset="0"/>
                <a:ea typeface="Open Sans" pitchFamily="34" charset="-122"/>
                <a:cs typeface="Open Sans" pitchFamily="34" charset="-120"/>
              </a:rPr>
              <a:t>Trên LCD.</a:t>
            </a:r>
            <a:endParaRPr lang="en-US" sz="1000" dirty="0"/>
          </a:p>
        </p:txBody>
      </p:sp>
      <p:pic>
        <p:nvPicPr>
          <p:cNvPr id="17" name="Image 6" descr="preencoded.png">
            <a:extLst>
              <a:ext uri="{FF2B5EF4-FFF2-40B4-BE49-F238E27FC236}">
                <a16:creationId xmlns:a16="http://schemas.microsoft.com/office/drawing/2014/main" id="{7994FCD1-A7A2-C9CA-61AB-76607A7AE6EC}"/>
              </a:ext>
            </a:extLst>
          </p:cNvPr>
          <p:cNvPicPr>
            <a:picLocks noChangeAspect="1"/>
          </p:cNvPicPr>
          <p:nvPr/>
        </p:nvPicPr>
        <p:blipFill>
          <a:blip r:embed="rId8"/>
          <a:stretch>
            <a:fillRect/>
          </a:stretch>
        </p:blipFill>
        <p:spPr>
          <a:xfrm>
            <a:off x="460474" y="4127897"/>
            <a:ext cx="657820" cy="789384"/>
          </a:xfrm>
          <a:prstGeom prst="rect">
            <a:avLst/>
          </a:prstGeom>
        </p:spPr>
      </p:pic>
      <p:sp>
        <p:nvSpPr>
          <p:cNvPr id="18" name="Text 9">
            <a:extLst>
              <a:ext uri="{FF2B5EF4-FFF2-40B4-BE49-F238E27FC236}">
                <a16:creationId xmlns:a16="http://schemas.microsoft.com/office/drawing/2014/main" id="{BCF8B628-599C-952A-D263-5732DB94B7E8}"/>
              </a:ext>
            </a:extLst>
          </p:cNvPr>
          <p:cNvSpPr/>
          <p:nvPr/>
        </p:nvSpPr>
        <p:spPr>
          <a:xfrm>
            <a:off x="1315641" y="4259461"/>
            <a:ext cx="1644650" cy="205582"/>
          </a:xfrm>
          <a:prstGeom prst="rect">
            <a:avLst/>
          </a:prstGeom>
          <a:noFill/>
          <a:ln/>
        </p:spPr>
        <p:txBody>
          <a:bodyPr wrap="none" lIns="0" tIns="0" rIns="0" bIns="0" rtlCol="0" anchor="t"/>
          <a:lstStyle/>
          <a:p>
            <a:pPr>
              <a:lnSpc>
                <a:spcPts val="1583"/>
              </a:lnSpc>
            </a:pPr>
            <a:r>
              <a:rPr lang="en-US" sz="1292" b="1" dirty="0">
                <a:solidFill>
                  <a:srgbClr val="443728"/>
                </a:solidFill>
                <a:latin typeface="Crimson Pro Bold" pitchFamily="34" charset="0"/>
                <a:ea typeface="Crimson Pro Bold" pitchFamily="34" charset="-122"/>
                <a:cs typeface="Crimson Pro Bold" pitchFamily="34" charset="-120"/>
              </a:rPr>
              <a:t>Gửi dữ liệu</a:t>
            </a:r>
            <a:endParaRPr lang="en-US" sz="1292" dirty="0"/>
          </a:p>
        </p:txBody>
      </p:sp>
      <p:sp>
        <p:nvSpPr>
          <p:cNvPr id="19" name="Text 10">
            <a:extLst>
              <a:ext uri="{FF2B5EF4-FFF2-40B4-BE49-F238E27FC236}">
                <a16:creationId xmlns:a16="http://schemas.microsoft.com/office/drawing/2014/main" id="{F1CB1D45-0B0D-26C8-1B51-7B93E3370E34}"/>
              </a:ext>
            </a:extLst>
          </p:cNvPr>
          <p:cNvSpPr/>
          <p:nvPr/>
        </p:nvSpPr>
        <p:spPr>
          <a:xfrm>
            <a:off x="1315641" y="4543921"/>
            <a:ext cx="5843885" cy="210443"/>
          </a:xfrm>
          <a:prstGeom prst="rect">
            <a:avLst/>
          </a:prstGeom>
          <a:noFill/>
          <a:ln/>
        </p:spPr>
        <p:txBody>
          <a:bodyPr wrap="none" lIns="0" tIns="0" rIns="0" bIns="0" rtlCol="0" anchor="t"/>
          <a:lstStyle/>
          <a:p>
            <a:pPr>
              <a:lnSpc>
                <a:spcPts val="1625"/>
              </a:lnSpc>
            </a:pPr>
            <a:r>
              <a:rPr lang="en-US" sz="1000" dirty="0">
                <a:solidFill>
                  <a:srgbClr val="443728"/>
                </a:solidFill>
                <a:latin typeface="Open Sans" pitchFamily="34" charset="0"/>
                <a:ea typeface="Open Sans" pitchFamily="34" charset="-122"/>
                <a:cs typeface="Open Sans" pitchFamily="34" charset="-120"/>
              </a:rPr>
              <a:t>Lên ThingsBoard (ESP8266).</a:t>
            </a:r>
            <a:endParaRPr lang="en-US" sz="1000" dirty="0"/>
          </a:p>
        </p:txBody>
      </p:sp>
      <p:pic>
        <p:nvPicPr>
          <p:cNvPr id="20" name="Image 7" descr="preencoded.png">
            <a:extLst>
              <a:ext uri="{FF2B5EF4-FFF2-40B4-BE49-F238E27FC236}">
                <a16:creationId xmlns:a16="http://schemas.microsoft.com/office/drawing/2014/main" id="{F506CF89-40BD-CECA-DBC7-F7683341B710}"/>
              </a:ext>
            </a:extLst>
          </p:cNvPr>
          <p:cNvPicPr>
            <a:picLocks noChangeAspect="1"/>
          </p:cNvPicPr>
          <p:nvPr/>
        </p:nvPicPr>
        <p:blipFill>
          <a:blip r:embed="rId9"/>
          <a:stretch>
            <a:fillRect/>
          </a:stretch>
        </p:blipFill>
        <p:spPr>
          <a:xfrm>
            <a:off x="460474" y="4917282"/>
            <a:ext cx="657820" cy="789384"/>
          </a:xfrm>
          <a:prstGeom prst="rect">
            <a:avLst/>
          </a:prstGeom>
        </p:spPr>
      </p:pic>
      <p:sp>
        <p:nvSpPr>
          <p:cNvPr id="21" name="Text 11">
            <a:extLst>
              <a:ext uri="{FF2B5EF4-FFF2-40B4-BE49-F238E27FC236}">
                <a16:creationId xmlns:a16="http://schemas.microsoft.com/office/drawing/2014/main" id="{5D934CA7-3158-7DC2-0D4C-B1575D22EF4B}"/>
              </a:ext>
            </a:extLst>
          </p:cNvPr>
          <p:cNvSpPr/>
          <p:nvPr/>
        </p:nvSpPr>
        <p:spPr>
          <a:xfrm>
            <a:off x="1315641" y="5048845"/>
            <a:ext cx="1644650" cy="205582"/>
          </a:xfrm>
          <a:prstGeom prst="rect">
            <a:avLst/>
          </a:prstGeom>
          <a:noFill/>
          <a:ln/>
        </p:spPr>
        <p:txBody>
          <a:bodyPr wrap="none" lIns="0" tIns="0" rIns="0" bIns="0" rtlCol="0" anchor="t"/>
          <a:lstStyle/>
          <a:p>
            <a:pPr>
              <a:lnSpc>
                <a:spcPts val="1583"/>
              </a:lnSpc>
            </a:pPr>
            <a:r>
              <a:rPr lang="en-US" sz="1292" b="1" dirty="0">
                <a:solidFill>
                  <a:srgbClr val="443728"/>
                </a:solidFill>
                <a:latin typeface="Crimson Pro Bold" pitchFamily="34" charset="0"/>
                <a:ea typeface="Crimson Pro Bold" pitchFamily="34" charset="-122"/>
                <a:cs typeface="Crimson Pro Bold" pitchFamily="34" charset="-120"/>
              </a:rPr>
              <a:t>Kiểm tra</a:t>
            </a:r>
            <a:endParaRPr lang="en-US" sz="1292" dirty="0"/>
          </a:p>
        </p:txBody>
      </p:sp>
      <p:sp>
        <p:nvSpPr>
          <p:cNvPr id="22" name="Text 12">
            <a:extLst>
              <a:ext uri="{FF2B5EF4-FFF2-40B4-BE49-F238E27FC236}">
                <a16:creationId xmlns:a16="http://schemas.microsoft.com/office/drawing/2014/main" id="{B34B3DE8-4652-FCDB-95B5-EB93C500E34B}"/>
              </a:ext>
            </a:extLst>
          </p:cNvPr>
          <p:cNvSpPr/>
          <p:nvPr/>
        </p:nvSpPr>
        <p:spPr>
          <a:xfrm>
            <a:off x="1315641" y="5333306"/>
            <a:ext cx="5843885" cy="210443"/>
          </a:xfrm>
          <a:prstGeom prst="rect">
            <a:avLst/>
          </a:prstGeom>
          <a:noFill/>
          <a:ln/>
        </p:spPr>
        <p:txBody>
          <a:bodyPr wrap="none" lIns="0" tIns="0" rIns="0" bIns="0" rtlCol="0" anchor="t"/>
          <a:lstStyle/>
          <a:p>
            <a:pPr>
              <a:lnSpc>
                <a:spcPts val="1625"/>
              </a:lnSpc>
            </a:pPr>
            <a:r>
              <a:rPr lang="en-US" sz="1000" dirty="0">
                <a:solidFill>
                  <a:srgbClr val="443728"/>
                </a:solidFill>
                <a:latin typeface="Open Sans" pitchFamily="34" charset="0"/>
                <a:ea typeface="Open Sans" pitchFamily="34" charset="-122"/>
                <a:cs typeface="Open Sans" pitchFamily="34" charset="-120"/>
              </a:rPr>
              <a:t>Điều kiện nhiệt độ - độ ẩm.</a:t>
            </a:r>
            <a:endParaRPr lang="en-US" sz="1000" dirty="0"/>
          </a:p>
        </p:txBody>
      </p:sp>
      <p:pic>
        <p:nvPicPr>
          <p:cNvPr id="23" name="Image 8" descr="preencoded.png">
            <a:extLst>
              <a:ext uri="{FF2B5EF4-FFF2-40B4-BE49-F238E27FC236}">
                <a16:creationId xmlns:a16="http://schemas.microsoft.com/office/drawing/2014/main" id="{5773D57D-A939-0508-59F7-09E02E55EC0A}"/>
              </a:ext>
            </a:extLst>
          </p:cNvPr>
          <p:cNvPicPr>
            <a:picLocks noChangeAspect="1"/>
          </p:cNvPicPr>
          <p:nvPr/>
        </p:nvPicPr>
        <p:blipFill>
          <a:blip r:embed="rId10"/>
          <a:stretch>
            <a:fillRect/>
          </a:stretch>
        </p:blipFill>
        <p:spPr>
          <a:xfrm>
            <a:off x="460474" y="5706666"/>
            <a:ext cx="657820" cy="789384"/>
          </a:xfrm>
          <a:prstGeom prst="rect">
            <a:avLst/>
          </a:prstGeom>
        </p:spPr>
      </p:pic>
      <p:sp>
        <p:nvSpPr>
          <p:cNvPr id="24" name="Text 13">
            <a:extLst>
              <a:ext uri="{FF2B5EF4-FFF2-40B4-BE49-F238E27FC236}">
                <a16:creationId xmlns:a16="http://schemas.microsoft.com/office/drawing/2014/main" id="{29DFC2CD-7880-2057-A3C8-27268AACBB4F}"/>
              </a:ext>
            </a:extLst>
          </p:cNvPr>
          <p:cNvSpPr/>
          <p:nvPr/>
        </p:nvSpPr>
        <p:spPr>
          <a:xfrm>
            <a:off x="1315641" y="5838230"/>
            <a:ext cx="1644650" cy="205582"/>
          </a:xfrm>
          <a:prstGeom prst="rect">
            <a:avLst/>
          </a:prstGeom>
          <a:noFill/>
          <a:ln/>
        </p:spPr>
        <p:txBody>
          <a:bodyPr wrap="none" lIns="0" tIns="0" rIns="0" bIns="0" rtlCol="0" anchor="t"/>
          <a:lstStyle/>
          <a:p>
            <a:pPr>
              <a:lnSpc>
                <a:spcPts val="1583"/>
              </a:lnSpc>
            </a:pPr>
            <a:r>
              <a:rPr lang="en-US" sz="1292" b="1" dirty="0">
                <a:solidFill>
                  <a:srgbClr val="443728"/>
                </a:solidFill>
                <a:latin typeface="Crimson Pro Bold" pitchFamily="34" charset="0"/>
                <a:ea typeface="Crimson Pro Bold" pitchFamily="34" charset="-122"/>
                <a:cs typeface="Crimson Pro Bold" pitchFamily="34" charset="-120"/>
              </a:rPr>
              <a:t>Điều khiển</a:t>
            </a:r>
            <a:endParaRPr lang="en-US" sz="1292" dirty="0"/>
          </a:p>
        </p:txBody>
      </p:sp>
      <p:sp>
        <p:nvSpPr>
          <p:cNvPr id="25" name="Text 14">
            <a:extLst>
              <a:ext uri="{FF2B5EF4-FFF2-40B4-BE49-F238E27FC236}">
                <a16:creationId xmlns:a16="http://schemas.microsoft.com/office/drawing/2014/main" id="{1322670A-EEA7-8482-5DAD-E7382A0ED8E2}"/>
              </a:ext>
            </a:extLst>
          </p:cNvPr>
          <p:cNvSpPr/>
          <p:nvPr/>
        </p:nvSpPr>
        <p:spPr>
          <a:xfrm>
            <a:off x="1315641" y="6122690"/>
            <a:ext cx="5843885" cy="210443"/>
          </a:xfrm>
          <a:prstGeom prst="rect">
            <a:avLst/>
          </a:prstGeom>
          <a:noFill/>
          <a:ln/>
        </p:spPr>
        <p:txBody>
          <a:bodyPr wrap="none" lIns="0" tIns="0" rIns="0" bIns="0" rtlCol="0" anchor="t"/>
          <a:lstStyle/>
          <a:p>
            <a:pPr>
              <a:lnSpc>
                <a:spcPts val="1625"/>
              </a:lnSpc>
            </a:pPr>
            <a:r>
              <a:rPr lang="en-US" sz="1000" dirty="0">
                <a:solidFill>
                  <a:srgbClr val="443728"/>
                </a:solidFill>
                <a:latin typeface="Open Sans" pitchFamily="34" charset="0"/>
                <a:ea typeface="Open Sans" pitchFamily="34" charset="-122"/>
                <a:cs typeface="Open Sans" pitchFamily="34" charset="-120"/>
              </a:rPr>
              <a:t>Thiết bị làm mát và tạo độ ẩm.</a:t>
            </a:r>
            <a:endParaRPr lang="en-US" sz="1000" dirty="0"/>
          </a:p>
        </p:txBody>
      </p:sp>
    </p:spTree>
    <p:extLst>
      <p:ext uri="{BB962C8B-B14F-4D97-AF65-F5344CB8AC3E}">
        <p14:creationId xmlns:p14="http://schemas.microsoft.com/office/powerpoint/2010/main" val="34892393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4DC5ED1-3723-A00C-4BF9-DD33A6A50322}"/>
              </a:ext>
            </a:extLst>
          </p:cNvPr>
          <p:cNvPicPr>
            <a:picLocks noChangeAspect="1"/>
          </p:cNvPicPr>
          <p:nvPr/>
        </p:nvPicPr>
        <p:blipFill>
          <a:blip r:embed="rId2"/>
          <a:stretch>
            <a:fillRect/>
          </a:stretch>
        </p:blipFill>
        <p:spPr>
          <a:xfrm>
            <a:off x="7620000" y="0"/>
            <a:ext cx="4572000" cy="6858000"/>
          </a:xfrm>
          <a:prstGeom prst="rect">
            <a:avLst/>
          </a:prstGeom>
        </p:spPr>
      </p:pic>
      <p:sp>
        <p:nvSpPr>
          <p:cNvPr id="4" name="Text 0">
            <a:extLst>
              <a:ext uri="{FF2B5EF4-FFF2-40B4-BE49-F238E27FC236}">
                <a16:creationId xmlns:a16="http://schemas.microsoft.com/office/drawing/2014/main" id="{E8FF8EFC-4886-0F7A-AF3E-FEFBD4013D76}"/>
              </a:ext>
            </a:extLst>
          </p:cNvPr>
          <p:cNvSpPr/>
          <p:nvPr/>
        </p:nvSpPr>
        <p:spPr>
          <a:xfrm>
            <a:off x="460474" y="361950"/>
            <a:ext cx="3289300" cy="411063"/>
          </a:xfrm>
          <a:prstGeom prst="rect">
            <a:avLst/>
          </a:prstGeom>
          <a:noFill/>
          <a:ln/>
        </p:spPr>
        <p:txBody>
          <a:bodyPr wrap="none" lIns="0" tIns="0" rIns="0" bIns="0" rtlCol="0" anchor="t"/>
          <a:lstStyle/>
          <a:p>
            <a:r>
              <a:rPr lang="en-US" sz="2800" b="1" dirty="0"/>
              <a:t> Flowchart </a:t>
            </a:r>
            <a:r>
              <a:rPr lang="en-US" sz="2800" b="1" dirty="0" err="1"/>
              <a:t>hệ</a:t>
            </a:r>
            <a:r>
              <a:rPr lang="en-US" sz="2800" b="1" dirty="0"/>
              <a:t> </a:t>
            </a:r>
            <a:r>
              <a:rPr lang="en-US" sz="2800" b="1" dirty="0" err="1"/>
              <a:t>thống</a:t>
            </a:r>
            <a:endParaRPr lang="en-US" sz="2800" b="1" dirty="0"/>
          </a:p>
        </p:txBody>
      </p:sp>
      <p:sp>
        <p:nvSpPr>
          <p:cNvPr id="25" name="Text 14">
            <a:extLst>
              <a:ext uri="{FF2B5EF4-FFF2-40B4-BE49-F238E27FC236}">
                <a16:creationId xmlns:a16="http://schemas.microsoft.com/office/drawing/2014/main" id="{1322670A-EEA7-8482-5DAD-E7382A0ED8E2}"/>
              </a:ext>
            </a:extLst>
          </p:cNvPr>
          <p:cNvSpPr/>
          <p:nvPr/>
        </p:nvSpPr>
        <p:spPr>
          <a:xfrm>
            <a:off x="406574" y="926674"/>
            <a:ext cx="5843885" cy="210443"/>
          </a:xfrm>
          <a:prstGeom prst="rect">
            <a:avLst/>
          </a:prstGeom>
          <a:noFill/>
          <a:ln/>
        </p:spPr>
        <p:txBody>
          <a:bodyPr wrap="none" lIns="0" tIns="0" rIns="0" bIns="0" rtlCol="0" anchor="t"/>
          <a:lstStyle/>
          <a:p>
            <a:pPr>
              <a:lnSpc>
                <a:spcPct val="200000"/>
              </a:lnSpc>
            </a:pPr>
            <a:r>
              <a:rPr lang="en-US" sz="1200" b="1" dirty="0" err="1">
                <a:latin typeface="Times New Roman" panose="02020603050405020304" pitchFamily="18" charset="0"/>
                <a:cs typeface="Times New Roman" panose="02020603050405020304" pitchFamily="18" charset="0"/>
              </a:rPr>
              <a:t>Tổng</a:t>
            </a:r>
            <a:r>
              <a:rPr lang="en-US" sz="1200" b="1" dirty="0">
                <a:latin typeface="Times New Roman" panose="02020603050405020304" pitchFamily="18" charset="0"/>
                <a:cs typeface="Times New Roman" panose="02020603050405020304" pitchFamily="18" charset="0"/>
              </a:rPr>
              <a:t> </a:t>
            </a:r>
            <a:r>
              <a:rPr lang="en-US" sz="1200" b="1" dirty="0" err="1">
                <a:latin typeface="Times New Roman" panose="02020603050405020304" pitchFamily="18" charset="0"/>
                <a:cs typeface="Times New Roman" panose="02020603050405020304" pitchFamily="18" charset="0"/>
              </a:rPr>
              <a:t>quan</a:t>
            </a:r>
            <a:br>
              <a:rPr lang="en-US" sz="1200" dirty="0">
                <a:latin typeface="Times New Roman" panose="02020603050405020304" pitchFamily="18" charset="0"/>
                <a:cs typeface="Times New Roman" panose="02020603050405020304" pitchFamily="18" charset="0"/>
              </a:rPr>
            </a:br>
            <a:r>
              <a:rPr lang="en-US" sz="1200" dirty="0">
                <a:latin typeface="Times New Roman" panose="02020603050405020304" pitchFamily="18" charset="0"/>
                <a:cs typeface="Times New Roman" panose="02020603050405020304" pitchFamily="18" charset="0"/>
              </a:rPr>
              <a:t>Flowchart </a:t>
            </a:r>
            <a:r>
              <a:rPr lang="en-US" sz="1200" dirty="0" err="1">
                <a:latin typeface="Times New Roman" panose="02020603050405020304" pitchFamily="18" charset="0"/>
                <a:cs typeface="Times New Roman" panose="02020603050405020304" pitchFamily="18" charset="0"/>
              </a:rPr>
              <a:t>trên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mô</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tả</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quy</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trình</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thập</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xử</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lý</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và</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hiển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thị</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dữ</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liệu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nhiệt</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độ</a:t>
            </a:r>
            <a:r>
              <a:rPr lang="en-US" sz="1200" dirty="0">
                <a:latin typeface="Times New Roman" panose="02020603050405020304" pitchFamily="18" charset="0"/>
                <a:cs typeface="Times New Roman" panose="02020603050405020304" pitchFamily="18" charset="0"/>
              </a:rPr>
              <a:t>, </a:t>
            </a:r>
            <a:br>
              <a:rPr lang="en-US" sz="1200" dirty="0">
                <a:latin typeface="Times New Roman" panose="02020603050405020304" pitchFamily="18" charset="0"/>
                <a:cs typeface="Times New Roman" panose="02020603050405020304" pitchFamily="18" charset="0"/>
              </a:rPr>
            </a:br>
            <a:r>
              <a:rPr lang="en-US" sz="1200" dirty="0" err="1">
                <a:latin typeface="Times New Roman" panose="02020603050405020304" pitchFamily="18" charset="0"/>
                <a:cs typeface="Times New Roman" panose="02020603050405020304" pitchFamily="18" charset="0"/>
              </a:rPr>
              <a:t>độ</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ẩm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từ</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cảm</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biến</a:t>
            </a:r>
            <a:r>
              <a:rPr lang="en-US" sz="1200" dirty="0">
                <a:latin typeface="Times New Roman" panose="02020603050405020304" pitchFamily="18" charset="0"/>
                <a:cs typeface="Times New Roman" panose="02020603050405020304" pitchFamily="18" charset="0"/>
              </a:rPr>
              <a:t> DHT11, </a:t>
            </a:r>
            <a:r>
              <a:rPr lang="en-US" sz="1200" dirty="0" err="1">
                <a:latin typeface="Times New Roman" panose="02020603050405020304" pitchFamily="18" charset="0"/>
                <a:cs typeface="Times New Roman" panose="02020603050405020304" pitchFamily="18" charset="0"/>
              </a:rPr>
              <a:t>đồng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thời</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truyền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dữ</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liệu</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lên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nền</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tảng</a:t>
            </a: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ThingsBoard</a:t>
            </a:r>
            <a:endParaRPr lang="en-US" sz="1200" dirty="0">
              <a:latin typeface="Times New Roman" panose="02020603050405020304" pitchFamily="18" charset="0"/>
              <a:cs typeface="Times New Roman" panose="02020603050405020304" pitchFamily="18" charset="0"/>
            </a:endParaRPr>
          </a:p>
          <a:p>
            <a:pPr>
              <a:lnSpc>
                <a:spcPct val="200000"/>
              </a:lnSpc>
            </a:pPr>
            <a:r>
              <a:rPr lang="en-US" sz="1200" dirty="0">
                <a:latin typeface="Times New Roman" panose="02020603050405020304" pitchFamily="18" charset="0"/>
                <a:cs typeface="Times New Roman" panose="02020603050405020304" pitchFamily="18" charset="0"/>
              </a:rPr>
              <a:t> </a:t>
            </a:r>
            <a:r>
              <a:rPr lang="en-US" sz="1200" dirty="0" err="1">
                <a:latin typeface="Times New Roman" panose="02020603050405020304" pitchFamily="18" charset="0"/>
                <a:cs typeface="Times New Roman" panose="02020603050405020304" pitchFamily="18" charset="0"/>
              </a:rPr>
              <a:t>thông</a:t>
            </a:r>
            <a:r>
              <a:rPr lang="en-US" sz="1200" dirty="0">
                <a:latin typeface="Times New Roman" panose="02020603050405020304" pitchFamily="18" charset="0"/>
                <a:cs typeface="Times New Roman" panose="02020603050405020304" pitchFamily="18" charset="0"/>
              </a:rPr>
              <a:t> qua ESP8266.</a:t>
            </a:r>
          </a:p>
          <a:p>
            <a:pPr>
              <a:lnSpc>
                <a:spcPct val="200000"/>
              </a:lnSpc>
            </a:pPr>
            <a:r>
              <a:rPr lang="vi-VN" sz="1200" b="1" dirty="0">
                <a:latin typeface="Times New Roman" panose="02020603050405020304" pitchFamily="18" charset="0"/>
                <a:cs typeface="Times New Roman" panose="02020603050405020304" pitchFamily="18" charset="0"/>
              </a:rPr>
              <a:t>Các bước hoạt động</a:t>
            </a:r>
          </a:p>
          <a:p>
            <a:pPr>
              <a:lnSpc>
                <a:spcPct val="200000"/>
              </a:lnSpc>
              <a:buFont typeface="+mj-lt"/>
              <a:buAutoNum type="arabicPeriod"/>
            </a:pPr>
            <a:r>
              <a:rPr lang="vi-VN" sz="1200" b="1" dirty="0">
                <a:latin typeface="Times New Roman" panose="02020603050405020304" pitchFamily="18" charset="0"/>
                <a:cs typeface="Times New Roman" panose="02020603050405020304" pitchFamily="18" charset="0"/>
              </a:rPr>
              <a:t>Bắt đầu (Start)</a:t>
            </a:r>
            <a:r>
              <a:rPr lang="vi-VN" sz="1200" dirty="0">
                <a:latin typeface="Times New Roman" panose="02020603050405020304" pitchFamily="18" charset="0"/>
                <a:cs typeface="Times New Roman" panose="02020603050405020304" pitchFamily="18" charset="0"/>
              </a:rPr>
              <a:t>: Hệ thống khởi động.</a:t>
            </a:r>
          </a:p>
          <a:p>
            <a:pPr>
              <a:lnSpc>
                <a:spcPct val="200000"/>
              </a:lnSpc>
              <a:buFont typeface="+mj-lt"/>
              <a:buAutoNum type="arabicPeriod"/>
            </a:pPr>
            <a:r>
              <a:rPr lang="vi-VN" sz="1200" b="1" dirty="0">
                <a:latin typeface="Times New Roman" panose="02020603050405020304" pitchFamily="18" charset="0"/>
                <a:cs typeface="Times New Roman" panose="02020603050405020304" pitchFamily="18" charset="0"/>
              </a:rPr>
              <a:t>Đọc dữ liệu từ cảm biến DHT11</a:t>
            </a:r>
            <a:r>
              <a:rPr lang="vi-VN" sz="1200" dirty="0">
                <a:latin typeface="Times New Roman" panose="02020603050405020304" pitchFamily="18" charset="0"/>
                <a:cs typeface="Times New Roman" panose="02020603050405020304" pitchFamily="18" charset="0"/>
              </a:rPr>
              <a:t>: Cảm biến DHT11 thu thập thông tin về nhiệt độ và độ ẩm.</a:t>
            </a:r>
          </a:p>
          <a:p>
            <a:pPr>
              <a:lnSpc>
                <a:spcPct val="200000"/>
              </a:lnSpc>
              <a:buFont typeface="+mj-lt"/>
              <a:buAutoNum type="arabicPeriod"/>
            </a:pPr>
            <a:r>
              <a:rPr lang="vi-VN" sz="1200" b="1" dirty="0">
                <a:latin typeface="Times New Roman" panose="02020603050405020304" pitchFamily="18" charset="0"/>
                <a:cs typeface="Times New Roman" panose="02020603050405020304" pitchFamily="18" charset="0"/>
              </a:rPr>
              <a:t>Kiểm tra dữ liệu</a:t>
            </a:r>
            <a:r>
              <a:rPr lang="vi-VN" sz="1200" dirty="0">
                <a:latin typeface="Times New Roman" panose="02020603050405020304" pitchFamily="18" charset="0"/>
                <a:cs typeface="Times New Roman" panose="02020603050405020304" pitchFamily="18" charset="0"/>
              </a:rPr>
              <a:t>:</a:t>
            </a:r>
          </a:p>
          <a:p>
            <a:pPr marL="742950" lvl="1" indent="-285750">
              <a:lnSpc>
                <a:spcPct val="200000"/>
              </a:lnSpc>
              <a:buFont typeface="+mj-lt"/>
              <a:buAutoNum type="arabicPeriod"/>
            </a:pPr>
            <a:r>
              <a:rPr lang="vi-VN" sz="1200" dirty="0">
                <a:latin typeface="Times New Roman" panose="02020603050405020304" pitchFamily="18" charset="0"/>
                <a:cs typeface="Times New Roman" panose="02020603050405020304" pitchFamily="18" charset="0"/>
              </a:rPr>
              <a:t>Nếu dữ liệu hợp lệ (true), chuyển tiếp đến ZUBoard 1CG.</a:t>
            </a:r>
          </a:p>
          <a:p>
            <a:pPr marL="742950" lvl="1" indent="-285750">
              <a:lnSpc>
                <a:spcPct val="200000"/>
              </a:lnSpc>
              <a:buFont typeface="+mj-lt"/>
              <a:buAutoNum type="arabicPeriod"/>
            </a:pPr>
            <a:r>
              <a:rPr lang="vi-VN" sz="1200" dirty="0">
                <a:latin typeface="Times New Roman" panose="02020603050405020304" pitchFamily="18" charset="0"/>
                <a:cs typeface="Times New Roman" panose="02020603050405020304" pitchFamily="18" charset="0"/>
              </a:rPr>
              <a:t>Nếu không hợp lệ (false), hệ thống quay lại bước đọc dữ liệu.</a:t>
            </a:r>
          </a:p>
          <a:p>
            <a:pPr>
              <a:lnSpc>
                <a:spcPct val="200000"/>
              </a:lnSpc>
              <a:buFont typeface="+mj-lt"/>
              <a:buAutoNum type="arabicPeriod"/>
            </a:pPr>
            <a:r>
              <a:rPr lang="vi-VN" sz="1200" b="1" dirty="0">
                <a:latin typeface="Times New Roman" panose="02020603050405020304" pitchFamily="18" charset="0"/>
                <a:cs typeface="Times New Roman" panose="02020603050405020304" pitchFamily="18" charset="0"/>
              </a:rPr>
              <a:t>Xử lý dữ liệu với ZUBoard 1CG</a:t>
            </a:r>
            <a:r>
              <a:rPr lang="vi-VN" sz="1200" dirty="0">
                <a:latin typeface="Times New Roman" panose="02020603050405020304" pitchFamily="18" charset="0"/>
                <a:cs typeface="Times New Roman" panose="02020603050405020304" pitchFamily="18" charset="0"/>
              </a:rPr>
              <a:t>: ZUBoard 1CG nhận dữ liệu từ DHT11 và xử lý trước khi hiển thị.</a:t>
            </a:r>
          </a:p>
          <a:p>
            <a:pPr>
              <a:lnSpc>
                <a:spcPct val="200000"/>
              </a:lnSpc>
              <a:buFont typeface="+mj-lt"/>
              <a:buAutoNum type="arabicPeriod"/>
            </a:pPr>
            <a:r>
              <a:rPr lang="vi-VN" sz="1200" b="1" dirty="0">
                <a:latin typeface="Times New Roman" panose="02020603050405020304" pitchFamily="18" charset="0"/>
                <a:cs typeface="Times New Roman" panose="02020603050405020304" pitchFamily="18" charset="0"/>
              </a:rPr>
              <a:t>Hiển thị dữ liệu trên LCD</a:t>
            </a:r>
            <a:r>
              <a:rPr lang="vi-VN" sz="1200" dirty="0">
                <a:latin typeface="Times New Roman" panose="02020603050405020304" pitchFamily="18" charset="0"/>
                <a:cs typeface="Times New Roman" panose="02020603050405020304" pitchFamily="18" charset="0"/>
              </a:rPr>
              <a:t>: Sau khi xử lý, dữ liệu được gửi đến màn hình LCD để hiển thị.</a:t>
            </a:r>
          </a:p>
          <a:p>
            <a:pPr>
              <a:lnSpc>
                <a:spcPct val="200000"/>
              </a:lnSpc>
              <a:buFont typeface="+mj-lt"/>
              <a:buAutoNum type="arabicPeriod"/>
            </a:pPr>
            <a:r>
              <a:rPr lang="vi-VN" sz="1200" b="1" dirty="0">
                <a:latin typeface="Times New Roman" panose="02020603050405020304" pitchFamily="18" charset="0"/>
                <a:cs typeface="Times New Roman" panose="02020603050405020304" pitchFamily="18" charset="0"/>
              </a:rPr>
              <a:t>Truyền dữ liệu qua ESP8266</a:t>
            </a:r>
            <a:r>
              <a:rPr lang="vi-VN" sz="1200" dirty="0">
                <a:latin typeface="Times New Roman" panose="02020603050405020304" pitchFamily="18" charset="0"/>
                <a:cs typeface="Times New Roman" panose="02020603050405020304" pitchFamily="18" charset="0"/>
              </a:rPr>
              <a:t>: Dữ liệu sau khi xử lý được gửi đến ESP8266 qua giao tiếp UART.</a:t>
            </a:r>
          </a:p>
          <a:p>
            <a:pPr>
              <a:lnSpc>
                <a:spcPct val="200000"/>
              </a:lnSpc>
              <a:buFont typeface="+mj-lt"/>
              <a:buAutoNum type="arabicPeriod"/>
            </a:pPr>
            <a:r>
              <a:rPr lang="vi-VN" sz="1200" b="1" dirty="0">
                <a:latin typeface="Times New Roman" panose="02020603050405020304" pitchFamily="18" charset="0"/>
                <a:cs typeface="Times New Roman" panose="02020603050405020304" pitchFamily="18" charset="0"/>
              </a:rPr>
              <a:t>Đưa dữ liệu lên ThingsBoard</a:t>
            </a:r>
            <a:r>
              <a:rPr lang="vi-VN" sz="1200" dirty="0">
                <a:latin typeface="Times New Roman" panose="02020603050405020304" pitchFamily="18" charset="0"/>
                <a:cs typeface="Times New Roman" panose="02020603050405020304" pitchFamily="18" charset="0"/>
              </a:rPr>
              <a:t>: ESP8266 truyền dữ liệu lên nền tảng giám sát từ xa ThingsBoard.</a:t>
            </a:r>
          </a:p>
          <a:p>
            <a:pPr>
              <a:lnSpc>
                <a:spcPct val="200000"/>
              </a:lnSpc>
              <a:buFont typeface="+mj-lt"/>
              <a:buAutoNum type="arabicPeriod"/>
            </a:pPr>
            <a:r>
              <a:rPr lang="vi-VN" sz="1200" b="1" dirty="0">
                <a:latin typeface="Times New Roman" panose="02020603050405020304" pitchFamily="18" charset="0"/>
                <a:cs typeface="Times New Roman" panose="02020603050405020304" pitchFamily="18" charset="0"/>
              </a:rPr>
              <a:t>Kết thúc (END)</a:t>
            </a:r>
            <a:r>
              <a:rPr lang="vi-VN" sz="1200" dirty="0">
                <a:latin typeface="Times New Roman" panose="02020603050405020304" pitchFamily="18" charset="0"/>
                <a:cs typeface="Times New Roman" panose="02020603050405020304" pitchFamily="18" charset="0"/>
              </a:rPr>
              <a:t>: Quá trình hoàn thành, hệ thống tiếp tục lặp lại từ bước đầu tiên để cập nhật dữ liệu.</a:t>
            </a:r>
          </a:p>
          <a:p>
            <a:pPr>
              <a:lnSpc>
                <a:spcPct val="200000"/>
              </a:lnSpc>
            </a:pPr>
            <a:endParaRPr lang="en-US" sz="12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200456C6-B625-47E6-DB49-D65BD0B12A0B}"/>
              </a:ext>
            </a:extLst>
          </p:cNvPr>
          <p:cNvPicPr>
            <a:picLocks noChangeAspect="1"/>
          </p:cNvPicPr>
          <p:nvPr/>
        </p:nvPicPr>
        <p:blipFill>
          <a:blip r:embed="rId3"/>
          <a:stretch>
            <a:fillRect/>
          </a:stretch>
        </p:blipFill>
        <p:spPr>
          <a:xfrm>
            <a:off x="7685547" y="1575486"/>
            <a:ext cx="4491727" cy="3515497"/>
          </a:xfrm>
          <a:prstGeom prst="rect">
            <a:avLst/>
          </a:prstGeom>
        </p:spPr>
      </p:pic>
    </p:spTree>
    <p:extLst>
      <p:ext uri="{BB962C8B-B14F-4D97-AF65-F5344CB8AC3E}">
        <p14:creationId xmlns:p14="http://schemas.microsoft.com/office/powerpoint/2010/main" val="1206005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379F76DB-A833-216E-CF2C-67F2FCBDAF3D}"/>
              </a:ext>
            </a:extLst>
          </p:cNvPr>
          <p:cNvSpPr/>
          <p:nvPr/>
        </p:nvSpPr>
        <p:spPr>
          <a:xfrm>
            <a:off x="661492" y="1640781"/>
            <a:ext cx="10650637"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Tổng Quan Dự Án: Hệ Thống Quản Lý Kho Lạnh</a:t>
            </a:r>
            <a:endParaRPr lang="en-US" sz="3875" dirty="0"/>
          </a:p>
        </p:txBody>
      </p:sp>
      <p:sp>
        <p:nvSpPr>
          <p:cNvPr id="6" name="Text 1">
            <a:extLst>
              <a:ext uri="{FF2B5EF4-FFF2-40B4-BE49-F238E27FC236}">
                <a16:creationId xmlns:a16="http://schemas.microsoft.com/office/drawing/2014/main" id="{033CC80C-6B4C-1212-9786-30D0B7C6A573}"/>
              </a:ext>
            </a:extLst>
          </p:cNvPr>
          <p:cNvSpPr/>
          <p:nvPr/>
        </p:nvSpPr>
        <p:spPr>
          <a:xfrm>
            <a:off x="661492" y="2733477"/>
            <a:ext cx="2480866" cy="310058"/>
          </a:xfrm>
          <a:prstGeom prst="rect">
            <a:avLst/>
          </a:prstGeom>
          <a:noFill/>
          <a:ln/>
        </p:spPr>
        <p:txBody>
          <a:bodyPr wrap="none" lIns="0" tIns="0" rIns="0" bIns="0" rtlCol="0" anchor="t"/>
          <a:lstStyle/>
          <a:p>
            <a:pPr>
              <a:lnSpc>
                <a:spcPts val="2417"/>
              </a:lnSpc>
            </a:pPr>
            <a:r>
              <a:rPr lang="en-US" sz="1917" b="1" dirty="0">
                <a:solidFill>
                  <a:srgbClr val="000000"/>
                </a:solidFill>
                <a:latin typeface="Petrona Bold" pitchFamily="34" charset="0"/>
                <a:ea typeface="Petrona Bold" pitchFamily="34" charset="-122"/>
                <a:cs typeface="Petrona Bold" pitchFamily="34" charset="-120"/>
              </a:rPr>
              <a:t>Giới thiệu</a:t>
            </a:r>
            <a:endParaRPr lang="en-US" sz="1917" dirty="0"/>
          </a:p>
        </p:txBody>
      </p:sp>
      <p:sp>
        <p:nvSpPr>
          <p:cNvPr id="7" name="Text 3">
            <a:extLst>
              <a:ext uri="{FF2B5EF4-FFF2-40B4-BE49-F238E27FC236}">
                <a16:creationId xmlns:a16="http://schemas.microsoft.com/office/drawing/2014/main" id="{472087DD-4204-9A71-1D51-08A0B272D64D}"/>
              </a:ext>
            </a:extLst>
          </p:cNvPr>
          <p:cNvSpPr/>
          <p:nvPr/>
        </p:nvSpPr>
        <p:spPr>
          <a:xfrm>
            <a:off x="6332935" y="2733477"/>
            <a:ext cx="4379516" cy="310058"/>
          </a:xfrm>
          <a:prstGeom prst="rect">
            <a:avLst/>
          </a:prstGeom>
          <a:noFill/>
          <a:ln/>
        </p:spPr>
        <p:txBody>
          <a:bodyPr wrap="none" lIns="0" tIns="0" rIns="0" bIns="0" rtlCol="0" anchor="t"/>
          <a:lstStyle/>
          <a:p>
            <a:pPr>
              <a:lnSpc>
                <a:spcPts val="2417"/>
              </a:lnSpc>
            </a:pPr>
            <a:r>
              <a:rPr lang="en-US" sz="1917" b="1" dirty="0">
                <a:solidFill>
                  <a:srgbClr val="000000"/>
                </a:solidFill>
                <a:latin typeface="Petrona Bold" pitchFamily="34" charset="0"/>
                <a:ea typeface="Petrona Bold" pitchFamily="34" charset="-122"/>
                <a:cs typeface="Petrona Bold" pitchFamily="34" charset="-120"/>
              </a:rPr>
              <a:t>Bất cập của hệ thống giám sát thủ công</a:t>
            </a:r>
            <a:endParaRPr lang="en-US" sz="1917" dirty="0"/>
          </a:p>
        </p:txBody>
      </p:sp>
      <p:sp>
        <p:nvSpPr>
          <p:cNvPr id="8" name="Text 2">
            <a:extLst>
              <a:ext uri="{FF2B5EF4-FFF2-40B4-BE49-F238E27FC236}">
                <a16:creationId xmlns:a16="http://schemas.microsoft.com/office/drawing/2014/main" id="{0C0FE786-285F-E562-8712-D8193464CD65}"/>
              </a:ext>
            </a:extLst>
          </p:cNvPr>
          <p:cNvSpPr/>
          <p:nvPr/>
        </p:nvSpPr>
        <p:spPr>
          <a:xfrm>
            <a:off x="661492" y="3232547"/>
            <a:ext cx="5203924" cy="1814513"/>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Kho lạnh đóng vai trò quan trọng trong việc bảo quản hàng hóa. Nhiệt độ và độ ẩm là những yếu tố quan trọng quyết định đến chất lượng và độ an toàn của sản phẩm. Nếu không được giám sát chặt chẽ, nhiệt độ không ổn định có thể gây hư hỏng sản phẩm, tổn thất kinh tế lớn và thậm chí ảnh hưởng đến sức khỏe con người.</a:t>
            </a:r>
            <a:endParaRPr lang="en-US" sz="1458" dirty="0"/>
          </a:p>
        </p:txBody>
      </p:sp>
      <p:sp>
        <p:nvSpPr>
          <p:cNvPr id="9" name="Text 4">
            <a:extLst>
              <a:ext uri="{FF2B5EF4-FFF2-40B4-BE49-F238E27FC236}">
                <a16:creationId xmlns:a16="http://schemas.microsoft.com/office/drawing/2014/main" id="{EFC0E387-B5A8-629C-6380-CE1E353E031A}"/>
              </a:ext>
            </a:extLst>
          </p:cNvPr>
          <p:cNvSpPr/>
          <p:nvPr/>
        </p:nvSpPr>
        <p:spPr>
          <a:xfrm>
            <a:off x="6332935" y="3232547"/>
            <a:ext cx="5203924"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272525"/>
                </a:solidFill>
                <a:latin typeface="Inter" pitchFamily="34" charset="0"/>
                <a:ea typeface="Inter" pitchFamily="34" charset="-122"/>
                <a:cs typeface="Inter" pitchFamily="34" charset="-120"/>
              </a:rPr>
              <a:t>Không phát hiện kịp thời khi nhiệt độ vượt ngưỡng cho phép.</a:t>
            </a:r>
            <a:endParaRPr lang="en-US" sz="1458" dirty="0"/>
          </a:p>
        </p:txBody>
      </p:sp>
      <p:sp>
        <p:nvSpPr>
          <p:cNvPr id="10" name="Text 5">
            <a:extLst>
              <a:ext uri="{FF2B5EF4-FFF2-40B4-BE49-F238E27FC236}">
                <a16:creationId xmlns:a16="http://schemas.microsoft.com/office/drawing/2014/main" id="{50936B74-6C29-1F6C-42CE-ECFB5B531056}"/>
              </a:ext>
            </a:extLst>
          </p:cNvPr>
          <p:cNvSpPr/>
          <p:nvPr/>
        </p:nvSpPr>
        <p:spPr>
          <a:xfrm>
            <a:off x="6332935" y="3903464"/>
            <a:ext cx="5203924"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272525"/>
                </a:solidFill>
                <a:latin typeface="Inter" pitchFamily="34" charset="0"/>
                <a:ea typeface="Inter" pitchFamily="34" charset="-122"/>
                <a:cs typeface="Inter" pitchFamily="34" charset="-120"/>
              </a:rPr>
              <a:t>Khó lưu trữ và phân tích dữ liệu dài hạn để tối ưu hóa bảo quản.</a:t>
            </a:r>
            <a:endParaRPr lang="en-US" sz="1458" dirty="0"/>
          </a:p>
        </p:txBody>
      </p:sp>
      <p:sp>
        <p:nvSpPr>
          <p:cNvPr id="11" name="Text 6">
            <a:extLst>
              <a:ext uri="{FF2B5EF4-FFF2-40B4-BE49-F238E27FC236}">
                <a16:creationId xmlns:a16="http://schemas.microsoft.com/office/drawing/2014/main" id="{E77BCC48-E4CE-EE40-037B-012C713DFB60}"/>
              </a:ext>
            </a:extLst>
          </p:cNvPr>
          <p:cNvSpPr/>
          <p:nvPr/>
        </p:nvSpPr>
        <p:spPr>
          <a:xfrm>
            <a:off x="6332935" y="4574382"/>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272525"/>
                </a:solidFill>
                <a:latin typeface="Inter" pitchFamily="34" charset="0"/>
                <a:ea typeface="Inter" pitchFamily="34" charset="-122"/>
                <a:cs typeface="Inter" pitchFamily="34" charset="-120"/>
              </a:rPr>
              <a:t>Tốn nhân lực để kiểm tra định kỳ thay vì tự động hóa.</a:t>
            </a:r>
            <a:endParaRPr lang="en-US" sz="1458" dirty="0"/>
          </a:p>
        </p:txBody>
      </p:sp>
    </p:spTree>
    <p:extLst>
      <p:ext uri="{BB962C8B-B14F-4D97-AF65-F5344CB8AC3E}">
        <p14:creationId xmlns:p14="http://schemas.microsoft.com/office/powerpoint/2010/main" val="22508651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4DC5ED1-3723-A00C-4BF9-DD33A6A50322}"/>
              </a:ext>
            </a:extLst>
          </p:cNvPr>
          <p:cNvPicPr>
            <a:picLocks noChangeAspect="1"/>
          </p:cNvPicPr>
          <p:nvPr/>
        </p:nvPicPr>
        <p:blipFill>
          <a:blip r:embed="rId2"/>
          <a:stretch>
            <a:fillRect/>
          </a:stretch>
        </p:blipFill>
        <p:spPr>
          <a:xfrm>
            <a:off x="7620000" y="0"/>
            <a:ext cx="4572000" cy="6858000"/>
          </a:xfrm>
          <a:prstGeom prst="rect">
            <a:avLst/>
          </a:prstGeom>
        </p:spPr>
      </p:pic>
      <p:sp>
        <p:nvSpPr>
          <p:cNvPr id="4" name="Text 0">
            <a:extLst>
              <a:ext uri="{FF2B5EF4-FFF2-40B4-BE49-F238E27FC236}">
                <a16:creationId xmlns:a16="http://schemas.microsoft.com/office/drawing/2014/main" id="{E8FF8EFC-4886-0F7A-AF3E-FEFBD4013D76}"/>
              </a:ext>
            </a:extLst>
          </p:cNvPr>
          <p:cNvSpPr/>
          <p:nvPr/>
        </p:nvSpPr>
        <p:spPr>
          <a:xfrm>
            <a:off x="460474" y="361950"/>
            <a:ext cx="3289300" cy="411063"/>
          </a:xfrm>
          <a:prstGeom prst="rect">
            <a:avLst/>
          </a:prstGeom>
          <a:noFill/>
          <a:ln/>
        </p:spPr>
        <p:txBody>
          <a:bodyPr wrap="none" lIns="0" tIns="0" rIns="0" bIns="0" rtlCol="0" anchor="t"/>
          <a:lstStyle/>
          <a:p>
            <a:pPr>
              <a:lnSpc>
                <a:spcPts val="3208"/>
              </a:lnSpc>
            </a:pPr>
            <a:r>
              <a:rPr lang="en-US" sz="2583" b="1" dirty="0">
                <a:solidFill>
                  <a:srgbClr val="443728"/>
                </a:solidFill>
                <a:latin typeface="Crimson Pro Bold" pitchFamily="34" charset="0"/>
                <a:ea typeface="Crimson Pro Bold" pitchFamily="34" charset="-122"/>
                <a:cs typeface="Crimson Pro Bold" pitchFamily="34" charset="-120"/>
              </a:rPr>
              <a:t>Flowchart</a:t>
            </a:r>
            <a:endParaRPr lang="en-US" sz="2583" dirty="0"/>
          </a:p>
        </p:txBody>
      </p:sp>
      <p:sp>
        <p:nvSpPr>
          <p:cNvPr id="25" name="Text 14">
            <a:extLst>
              <a:ext uri="{FF2B5EF4-FFF2-40B4-BE49-F238E27FC236}">
                <a16:creationId xmlns:a16="http://schemas.microsoft.com/office/drawing/2014/main" id="{1322670A-EEA7-8482-5DAD-E7382A0ED8E2}"/>
              </a:ext>
            </a:extLst>
          </p:cNvPr>
          <p:cNvSpPr/>
          <p:nvPr/>
        </p:nvSpPr>
        <p:spPr>
          <a:xfrm>
            <a:off x="406574" y="926674"/>
            <a:ext cx="5843885" cy="210443"/>
          </a:xfrm>
          <a:prstGeom prst="rect">
            <a:avLst/>
          </a:prstGeom>
          <a:noFill/>
          <a:ln/>
        </p:spPr>
        <p:txBody>
          <a:bodyPr wrap="none" lIns="0" tIns="0" rIns="0" bIns="0" rtlCol="0" anchor="t"/>
          <a:lstStyle/>
          <a:p>
            <a:pPr>
              <a:lnSpc>
                <a:spcPct val="200000"/>
              </a:lnSpc>
            </a:pPr>
            <a:r>
              <a:rPr lang="vi-VN" sz="1400" b="1" dirty="0"/>
              <a:t>Luồng hoạt động của hệ thống</a:t>
            </a:r>
          </a:p>
          <a:p>
            <a:pPr>
              <a:lnSpc>
                <a:spcPct val="200000"/>
              </a:lnSpc>
            </a:pPr>
            <a:r>
              <a:rPr lang="vi-VN" sz="1400" b="1" dirty="0"/>
              <a:t>Bắt đầu</a:t>
            </a:r>
            <a:r>
              <a:rPr lang="vi-VN" sz="1400" dirty="0"/>
              <a:t>: </a:t>
            </a:r>
            <a:br>
              <a:rPr lang="en-US" sz="1400" dirty="0"/>
            </a:br>
            <a:r>
              <a:rPr lang="vi-VN" sz="1400" dirty="0"/>
              <a:t>Khởi tạo cảm biến DHT11, màn hình LCD, ESP8266.</a:t>
            </a:r>
          </a:p>
          <a:p>
            <a:pPr>
              <a:lnSpc>
                <a:spcPct val="200000"/>
              </a:lnSpc>
            </a:pPr>
            <a:r>
              <a:rPr lang="vi-VN" sz="1400" b="1" dirty="0"/>
              <a:t>Kết nối WiFi với ESP8266</a:t>
            </a:r>
            <a:r>
              <a:rPr lang="vi-VN" sz="1400" dirty="0"/>
              <a:t>:</a:t>
            </a:r>
          </a:p>
          <a:p>
            <a:pPr marL="742950" lvl="1" indent="-285750">
              <a:lnSpc>
                <a:spcPct val="200000"/>
              </a:lnSpc>
              <a:buFont typeface="Arial" panose="020B0604020202020204" pitchFamily="34" charset="0"/>
              <a:buChar char="•"/>
            </a:pPr>
            <a:r>
              <a:rPr lang="vi-VN" sz="1400" dirty="0"/>
              <a:t>Nếu thành công, tiến hành đọc dữ liệu từ cảm biến DHT11.</a:t>
            </a:r>
          </a:p>
          <a:p>
            <a:pPr marL="742950" lvl="1" indent="-285750">
              <a:lnSpc>
                <a:spcPct val="200000"/>
              </a:lnSpc>
              <a:buFont typeface="Arial" panose="020B0604020202020204" pitchFamily="34" charset="0"/>
              <a:buChar char="•"/>
            </a:pPr>
            <a:r>
              <a:rPr lang="vi-VN" sz="1400" dirty="0"/>
              <a:t>Nếu thất bại, thử kết nối lại.</a:t>
            </a:r>
          </a:p>
          <a:p>
            <a:pPr>
              <a:lnSpc>
                <a:spcPct val="200000"/>
              </a:lnSpc>
            </a:pPr>
            <a:r>
              <a:rPr lang="vi-VN" sz="1400" b="1" dirty="0"/>
              <a:t>Đọc dữ liệu DHT11</a:t>
            </a:r>
            <a:r>
              <a:rPr lang="vi-VN" sz="1400" dirty="0"/>
              <a:t>:</a:t>
            </a:r>
          </a:p>
          <a:p>
            <a:pPr marL="742950" lvl="1" indent="-285750">
              <a:lnSpc>
                <a:spcPct val="200000"/>
              </a:lnSpc>
              <a:buFont typeface="Arial" panose="020B0604020202020204" pitchFamily="34" charset="0"/>
              <a:buChar char="•"/>
            </a:pPr>
            <a:r>
              <a:rPr lang="vi-VN" sz="1400" dirty="0"/>
              <a:t>Nếu không có dữ liệu, tiếp tục đọc lại.</a:t>
            </a:r>
          </a:p>
          <a:p>
            <a:pPr marL="742950" lvl="1" indent="-285750">
              <a:lnSpc>
                <a:spcPct val="200000"/>
              </a:lnSpc>
              <a:buFont typeface="Arial" panose="020B0604020202020204" pitchFamily="34" charset="0"/>
              <a:buChar char="•"/>
            </a:pPr>
            <a:r>
              <a:rPr lang="vi-VN" sz="1400" dirty="0"/>
              <a:t>Nếu có dữ liệu, kiểm tra nhiệt độ/độ ẩm có vượt ngưỡng không.</a:t>
            </a:r>
          </a:p>
          <a:p>
            <a:pPr>
              <a:lnSpc>
                <a:spcPct val="200000"/>
              </a:lnSpc>
            </a:pPr>
            <a:r>
              <a:rPr lang="vi-VN" sz="1400" b="1" dirty="0"/>
              <a:t>Xử lý dữ liệu</a:t>
            </a:r>
            <a:r>
              <a:rPr lang="vi-VN" sz="1400" dirty="0"/>
              <a:t>:</a:t>
            </a:r>
          </a:p>
          <a:p>
            <a:pPr marL="742950" lvl="1" indent="-285750">
              <a:lnSpc>
                <a:spcPct val="200000"/>
              </a:lnSpc>
              <a:buFont typeface="Arial" panose="020B0604020202020204" pitchFamily="34" charset="0"/>
              <a:buChar char="•"/>
            </a:pPr>
            <a:r>
              <a:rPr lang="vi-VN" sz="1400" dirty="0"/>
              <a:t>Nếu vượt ngưỡng, kích hoạt cảnh báo bằng đèn LED.</a:t>
            </a:r>
          </a:p>
          <a:p>
            <a:pPr marL="742950" lvl="1" indent="-285750">
              <a:lnSpc>
                <a:spcPct val="200000"/>
              </a:lnSpc>
              <a:buFont typeface="Arial" panose="020B0604020202020204" pitchFamily="34" charset="0"/>
              <a:buChar char="•"/>
            </a:pPr>
            <a:r>
              <a:rPr lang="vi-VN" sz="1400" dirty="0"/>
              <a:t>Chuẩn bị và gửi dữ liệu lên ESP8266 để truyền đến ThingsBoard Cloud.</a:t>
            </a:r>
          </a:p>
          <a:p>
            <a:pPr>
              <a:lnSpc>
                <a:spcPct val="200000"/>
              </a:lnSpc>
            </a:pPr>
            <a:r>
              <a:rPr lang="vi-VN" sz="1400" b="1" dirty="0"/>
              <a:t>Hiển thị thông tin</a:t>
            </a:r>
            <a:r>
              <a:rPr lang="vi-VN" sz="1400" dirty="0"/>
              <a:t> trên LCD16x2 để giám sát trực tiếp.</a:t>
            </a:r>
          </a:p>
        </p:txBody>
      </p:sp>
      <p:pic>
        <p:nvPicPr>
          <p:cNvPr id="27" name="Picture 26">
            <a:extLst>
              <a:ext uri="{FF2B5EF4-FFF2-40B4-BE49-F238E27FC236}">
                <a16:creationId xmlns:a16="http://schemas.microsoft.com/office/drawing/2014/main" id="{73BCD828-25A8-344B-5ECC-43D23D5F4365}"/>
              </a:ext>
            </a:extLst>
          </p:cNvPr>
          <p:cNvPicPr>
            <a:picLocks noChangeAspect="1"/>
          </p:cNvPicPr>
          <p:nvPr/>
        </p:nvPicPr>
        <p:blipFill>
          <a:blip r:embed="rId3"/>
          <a:stretch>
            <a:fillRect/>
          </a:stretch>
        </p:blipFill>
        <p:spPr>
          <a:xfrm>
            <a:off x="7733016" y="0"/>
            <a:ext cx="4345968" cy="6689012"/>
          </a:xfrm>
          <a:prstGeom prst="rect">
            <a:avLst/>
          </a:prstGeom>
        </p:spPr>
      </p:pic>
    </p:spTree>
    <p:extLst>
      <p:ext uri="{BB962C8B-B14F-4D97-AF65-F5344CB8AC3E}">
        <p14:creationId xmlns:p14="http://schemas.microsoft.com/office/powerpoint/2010/main" val="1274899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C12C8A7A-0862-B369-AF81-16DA9116FD0D}"/>
              </a:ext>
            </a:extLst>
          </p:cNvPr>
          <p:cNvSpPr/>
          <p:nvPr/>
        </p:nvSpPr>
        <p:spPr>
          <a:xfrm>
            <a:off x="661492" y="1003895"/>
            <a:ext cx="8353227"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Cold Storage Management - thu được</a:t>
            </a:r>
            <a:endParaRPr lang="en-US" sz="3875" dirty="0"/>
          </a:p>
        </p:txBody>
      </p:sp>
      <p:pic>
        <p:nvPicPr>
          <p:cNvPr id="3" name="Image 0" descr="preencoded.png">
            <a:extLst>
              <a:ext uri="{FF2B5EF4-FFF2-40B4-BE49-F238E27FC236}">
                <a16:creationId xmlns:a16="http://schemas.microsoft.com/office/drawing/2014/main" id="{388F1AAE-CE9A-07BE-F9F2-279990D00966}"/>
              </a:ext>
            </a:extLst>
          </p:cNvPr>
          <p:cNvPicPr>
            <a:picLocks noChangeAspect="1"/>
          </p:cNvPicPr>
          <p:nvPr/>
        </p:nvPicPr>
        <p:blipFill>
          <a:blip r:embed="rId2"/>
          <a:stretch>
            <a:fillRect/>
          </a:stretch>
        </p:blipFill>
        <p:spPr>
          <a:xfrm>
            <a:off x="1567425" y="2002234"/>
            <a:ext cx="2504579" cy="1547912"/>
          </a:xfrm>
          <a:prstGeom prst="rect">
            <a:avLst/>
          </a:prstGeom>
        </p:spPr>
      </p:pic>
      <p:sp>
        <p:nvSpPr>
          <p:cNvPr id="4" name="Text 1">
            <a:extLst>
              <a:ext uri="{FF2B5EF4-FFF2-40B4-BE49-F238E27FC236}">
                <a16:creationId xmlns:a16="http://schemas.microsoft.com/office/drawing/2014/main" id="{3C1AB7D4-5DB6-EFB2-01F0-477A6CF238BD}"/>
              </a:ext>
            </a:extLst>
          </p:cNvPr>
          <p:cNvSpPr/>
          <p:nvPr/>
        </p:nvSpPr>
        <p:spPr>
          <a:xfrm>
            <a:off x="1567425" y="3786386"/>
            <a:ext cx="2504579" cy="620118"/>
          </a:xfrm>
          <a:prstGeom prst="rect">
            <a:avLst/>
          </a:prstGeom>
          <a:noFill/>
          <a:ln/>
        </p:spPr>
        <p:txBody>
          <a:bodyPr wrap="squar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Hệ thống giám sát kho lạnh</a:t>
            </a:r>
            <a:endParaRPr lang="en-US" sz="1917" dirty="0"/>
          </a:p>
        </p:txBody>
      </p:sp>
      <p:sp>
        <p:nvSpPr>
          <p:cNvPr id="5" name="Text 2">
            <a:extLst>
              <a:ext uri="{FF2B5EF4-FFF2-40B4-BE49-F238E27FC236}">
                <a16:creationId xmlns:a16="http://schemas.microsoft.com/office/drawing/2014/main" id="{CFB8215F-D69A-8D8D-D0D8-35A4958E39AE}"/>
              </a:ext>
            </a:extLst>
          </p:cNvPr>
          <p:cNvSpPr/>
          <p:nvPr/>
        </p:nvSpPr>
        <p:spPr>
          <a:xfrm>
            <a:off x="1567425" y="4519910"/>
            <a:ext cx="2504579" cy="90725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Thiết kế và triển khai thành công, đáp ứng yêu cầu giám sát.</a:t>
            </a:r>
            <a:endParaRPr lang="en-US" sz="1458" dirty="0"/>
          </a:p>
        </p:txBody>
      </p:sp>
      <p:pic>
        <p:nvPicPr>
          <p:cNvPr id="6" name="Image 1" descr="preencoded.png">
            <a:extLst>
              <a:ext uri="{FF2B5EF4-FFF2-40B4-BE49-F238E27FC236}">
                <a16:creationId xmlns:a16="http://schemas.microsoft.com/office/drawing/2014/main" id="{DC5A931B-3FB5-793B-0BB1-AFD483CEE171}"/>
              </a:ext>
            </a:extLst>
          </p:cNvPr>
          <p:cNvPicPr>
            <a:picLocks noChangeAspect="1"/>
          </p:cNvPicPr>
          <p:nvPr/>
        </p:nvPicPr>
        <p:blipFill>
          <a:blip r:embed="rId3"/>
          <a:stretch>
            <a:fillRect/>
          </a:stretch>
        </p:blipFill>
        <p:spPr>
          <a:xfrm>
            <a:off x="4355472" y="2002234"/>
            <a:ext cx="2504678" cy="1547912"/>
          </a:xfrm>
          <a:prstGeom prst="rect">
            <a:avLst/>
          </a:prstGeom>
        </p:spPr>
      </p:pic>
      <p:sp>
        <p:nvSpPr>
          <p:cNvPr id="7" name="Text 3">
            <a:extLst>
              <a:ext uri="{FF2B5EF4-FFF2-40B4-BE49-F238E27FC236}">
                <a16:creationId xmlns:a16="http://schemas.microsoft.com/office/drawing/2014/main" id="{2A009816-C87B-117F-0D00-974E0D86CC33}"/>
              </a:ext>
            </a:extLst>
          </p:cNvPr>
          <p:cNvSpPr/>
          <p:nvPr/>
        </p:nvSpPr>
        <p:spPr>
          <a:xfrm>
            <a:off x="4355472" y="3786386"/>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Chức năng chính</a:t>
            </a:r>
            <a:endParaRPr lang="en-US" sz="1917" dirty="0"/>
          </a:p>
        </p:txBody>
      </p:sp>
      <p:sp>
        <p:nvSpPr>
          <p:cNvPr id="8" name="Text 4">
            <a:extLst>
              <a:ext uri="{FF2B5EF4-FFF2-40B4-BE49-F238E27FC236}">
                <a16:creationId xmlns:a16="http://schemas.microsoft.com/office/drawing/2014/main" id="{02F4C525-DFA6-F63D-3B29-38822A1BA2E4}"/>
              </a:ext>
            </a:extLst>
          </p:cNvPr>
          <p:cNvSpPr/>
          <p:nvPr/>
        </p:nvSpPr>
        <p:spPr>
          <a:xfrm>
            <a:off x="4355472" y="4209852"/>
            <a:ext cx="2504678"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272525"/>
                </a:solidFill>
                <a:latin typeface="Inter" pitchFamily="34" charset="0"/>
                <a:ea typeface="Inter" pitchFamily="34" charset="-122"/>
                <a:cs typeface="Inter" pitchFamily="34" charset="-120"/>
              </a:rPr>
              <a:t>Đo lường nhiệt độ, độ ẩm.</a:t>
            </a:r>
            <a:endParaRPr lang="en-US" sz="1458" dirty="0"/>
          </a:p>
        </p:txBody>
      </p:sp>
      <p:sp>
        <p:nvSpPr>
          <p:cNvPr id="9" name="Text 5">
            <a:extLst>
              <a:ext uri="{FF2B5EF4-FFF2-40B4-BE49-F238E27FC236}">
                <a16:creationId xmlns:a16="http://schemas.microsoft.com/office/drawing/2014/main" id="{3238D874-7E15-94F3-D721-66FC45C23638}"/>
              </a:ext>
            </a:extLst>
          </p:cNvPr>
          <p:cNvSpPr/>
          <p:nvPr/>
        </p:nvSpPr>
        <p:spPr>
          <a:xfrm>
            <a:off x="4355472" y="4880768"/>
            <a:ext cx="2504678"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272525"/>
                </a:solidFill>
                <a:latin typeface="Inter" pitchFamily="34" charset="0"/>
                <a:ea typeface="Inter" pitchFamily="34" charset="-122"/>
                <a:cs typeface="Inter" pitchFamily="34" charset="-120"/>
              </a:rPr>
              <a:t>Truyền dữ liệu lên Cloud.</a:t>
            </a:r>
            <a:endParaRPr lang="en-US" sz="1458" dirty="0"/>
          </a:p>
        </p:txBody>
      </p:sp>
      <p:sp>
        <p:nvSpPr>
          <p:cNvPr id="10" name="Text 6">
            <a:extLst>
              <a:ext uri="{FF2B5EF4-FFF2-40B4-BE49-F238E27FC236}">
                <a16:creationId xmlns:a16="http://schemas.microsoft.com/office/drawing/2014/main" id="{C0AFC002-448B-03ED-FC55-894CC5FE5911}"/>
              </a:ext>
            </a:extLst>
          </p:cNvPr>
          <p:cNvSpPr/>
          <p:nvPr/>
        </p:nvSpPr>
        <p:spPr>
          <a:xfrm>
            <a:off x="4355472" y="5551686"/>
            <a:ext cx="2504678"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272525"/>
                </a:solidFill>
                <a:latin typeface="Inter" pitchFamily="34" charset="0"/>
                <a:ea typeface="Inter" pitchFamily="34" charset="-122"/>
                <a:cs typeface="Inter" pitchFamily="34" charset="-120"/>
              </a:rPr>
              <a:t>Hiển thị thông tin.</a:t>
            </a:r>
            <a:endParaRPr lang="en-US" sz="1458" dirty="0"/>
          </a:p>
        </p:txBody>
      </p:sp>
      <p:pic>
        <p:nvPicPr>
          <p:cNvPr id="11" name="Image 2" descr="preencoded.png">
            <a:extLst>
              <a:ext uri="{FF2B5EF4-FFF2-40B4-BE49-F238E27FC236}">
                <a16:creationId xmlns:a16="http://schemas.microsoft.com/office/drawing/2014/main" id="{95418DBC-CE84-7BB0-759F-C1DC68836257}"/>
              </a:ext>
            </a:extLst>
          </p:cNvPr>
          <p:cNvPicPr>
            <a:picLocks noChangeAspect="1"/>
          </p:cNvPicPr>
          <p:nvPr/>
        </p:nvPicPr>
        <p:blipFill>
          <a:blip r:embed="rId4"/>
          <a:stretch>
            <a:fillRect/>
          </a:stretch>
        </p:blipFill>
        <p:spPr>
          <a:xfrm>
            <a:off x="7143617" y="2002234"/>
            <a:ext cx="2504678" cy="1547912"/>
          </a:xfrm>
          <a:prstGeom prst="rect">
            <a:avLst/>
          </a:prstGeom>
        </p:spPr>
      </p:pic>
      <p:sp>
        <p:nvSpPr>
          <p:cNvPr id="12" name="Text 7">
            <a:extLst>
              <a:ext uri="{FF2B5EF4-FFF2-40B4-BE49-F238E27FC236}">
                <a16:creationId xmlns:a16="http://schemas.microsoft.com/office/drawing/2014/main" id="{3D0E14B5-4B57-0435-30A0-82FEE7CDBA23}"/>
              </a:ext>
            </a:extLst>
          </p:cNvPr>
          <p:cNvSpPr/>
          <p:nvPr/>
        </p:nvSpPr>
        <p:spPr>
          <a:xfrm>
            <a:off x="7143617" y="3786386"/>
            <a:ext cx="2504678" cy="620118"/>
          </a:xfrm>
          <a:prstGeom prst="rect">
            <a:avLst/>
          </a:prstGeom>
          <a:noFill/>
          <a:ln/>
        </p:spPr>
        <p:txBody>
          <a:bodyPr wrap="square" lIns="0" tIns="0" rIns="0" bIns="0" rtlCol="0" anchor="t"/>
          <a:lstStyle/>
          <a:p>
            <a:pPr>
              <a:lnSpc>
                <a:spcPts val="2417"/>
              </a:lnSpc>
            </a:pPr>
            <a:r>
              <a:rPr lang="en-US" sz="1917" b="1" dirty="0" err="1">
                <a:solidFill>
                  <a:srgbClr val="272525"/>
                </a:solidFill>
                <a:latin typeface="Petrona Bold" pitchFamily="34" charset="0"/>
                <a:ea typeface="Petrona Bold" pitchFamily="34" charset="-122"/>
              </a:rPr>
              <a:t>Điều</a:t>
            </a:r>
            <a:r>
              <a:rPr lang="en-US" sz="1917" b="1" dirty="0">
                <a:solidFill>
                  <a:srgbClr val="272525"/>
                </a:solidFill>
                <a:latin typeface="Petrona Bold" pitchFamily="34" charset="0"/>
                <a:ea typeface="Petrona Bold" pitchFamily="34" charset="-122"/>
              </a:rPr>
              <a:t> </a:t>
            </a:r>
            <a:r>
              <a:rPr lang="en-US" sz="1917" b="1" dirty="0" err="1">
                <a:solidFill>
                  <a:srgbClr val="272525"/>
                </a:solidFill>
                <a:latin typeface="Petrona Bold" pitchFamily="34" charset="0"/>
                <a:ea typeface="Petrona Bold" pitchFamily="34" charset="-122"/>
              </a:rPr>
              <a:t>chỉnh</a:t>
            </a:r>
            <a:r>
              <a:rPr lang="en-US" sz="1917" b="1" dirty="0">
                <a:solidFill>
                  <a:srgbClr val="272525"/>
                </a:solidFill>
                <a:latin typeface="Petrona Bold" pitchFamily="34" charset="0"/>
                <a:ea typeface="Petrona Bold" pitchFamily="34" charset="-122"/>
              </a:rPr>
              <a:t> </a:t>
            </a:r>
            <a:r>
              <a:rPr lang="en-US" sz="1917" b="1" dirty="0" err="1">
                <a:solidFill>
                  <a:srgbClr val="272525"/>
                </a:solidFill>
                <a:latin typeface="Petrona Bold" pitchFamily="34" charset="0"/>
                <a:ea typeface="Petrona Bold" pitchFamily="34" charset="-122"/>
              </a:rPr>
              <a:t>ngưỡng</a:t>
            </a:r>
            <a:endParaRPr lang="en-US" sz="1917" dirty="0"/>
          </a:p>
        </p:txBody>
      </p:sp>
      <p:sp>
        <p:nvSpPr>
          <p:cNvPr id="13" name="Text 8">
            <a:extLst>
              <a:ext uri="{FF2B5EF4-FFF2-40B4-BE49-F238E27FC236}">
                <a16:creationId xmlns:a16="http://schemas.microsoft.com/office/drawing/2014/main" id="{AEF2731A-35EB-DAD8-2547-B72AFD826274}"/>
              </a:ext>
            </a:extLst>
          </p:cNvPr>
          <p:cNvSpPr/>
          <p:nvPr/>
        </p:nvSpPr>
        <p:spPr>
          <a:xfrm>
            <a:off x="7143617" y="4519910"/>
            <a:ext cx="2504678" cy="907257"/>
          </a:xfrm>
          <a:prstGeom prst="rect">
            <a:avLst/>
          </a:prstGeom>
          <a:noFill/>
          <a:ln/>
        </p:spPr>
        <p:txBody>
          <a:bodyPr wrap="square" lIns="0" tIns="0" rIns="0" bIns="0" rtlCol="0" anchor="t"/>
          <a:lstStyle/>
          <a:p>
            <a:pPr>
              <a:lnSpc>
                <a:spcPts val="2375"/>
              </a:lnSpc>
            </a:pPr>
            <a:r>
              <a:rPr lang="en-US" sz="1458" dirty="0" err="1">
                <a:solidFill>
                  <a:srgbClr val="272525"/>
                </a:solidFill>
                <a:latin typeface="Inter" pitchFamily="34" charset="0"/>
                <a:ea typeface="Inter" pitchFamily="34" charset="-122"/>
                <a:cs typeface="Inter" pitchFamily="34" charset="-120"/>
              </a:rPr>
              <a:t>Tự</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động</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cân</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bằng</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nhiệt</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độ</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và</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độ</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theo</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ngưỡng</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yêu</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cầu</a:t>
            </a:r>
            <a:endParaRPr lang="en-US" sz="1458" dirty="0"/>
          </a:p>
        </p:txBody>
      </p:sp>
    </p:spTree>
    <p:extLst>
      <p:ext uri="{BB962C8B-B14F-4D97-AF65-F5344CB8AC3E}">
        <p14:creationId xmlns:p14="http://schemas.microsoft.com/office/powerpoint/2010/main" val="31632103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528FAEA-768D-AF84-8515-AB004A282C93}"/>
              </a:ext>
            </a:extLst>
          </p:cNvPr>
          <p:cNvPicPr>
            <a:picLocks noChangeAspect="1"/>
          </p:cNvPicPr>
          <p:nvPr/>
        </p:nvPicPr>
        <p:blipFill>
          <a:blip r:embed="rId2"/>
          <a:stretch>
            <a:fillRect/>
          </a:stretch>
        </p:blipFill>
        <p:spPr>
          <a:xfrm>
            <a:off x="7620000" y="0"/>
            <a:ext cx="4572000" cy="6858000"/>
          </a:xfrm>
          <a:prstGeom prst="rect">
            <a:avLst/>
          </a:prstGeom>
        </p:spPr>
      </p:pic>
      <p:sp>
        <p:nvSpPr>
          <p:cNvPr id="3" name="Text 0">
            <a:extLst>
              <a:ext uri="{FF2B5EF4-FFF2-40B4-BE49-F238E27FC236}">
                <a16:creationId xmlns:a16="http://schemas.microsoft.com/office/drawing/2014/main" id="{3001B550-68F9-8763-2C51-BED251698A57}"/>
              </a:ext>
            </a:extLst>
          </p:cNvPr>
          <p:cNvSpPr/>
          <p:nvPr/>
        </p:nvSpPr>
        <p:spPr>
          <a:xfrm>
            <a:off x="661492" y="1482824"/>
            <a:ext cx="6297018" cy="1240433"/>
          </a:xfrm>
          <a:prstGeom prst="rect">
            <a:avLst/>
          </a:prstGeom>
          <a:noFill/>
          <a:ln/>
        </p:spPr>
        <p:txBody>
          <a:bodyPr wrap="squar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Lợi Ích Cold Storage Management</a:t>
            </a:r>
            <a:endParaRPr lang="en-US" sz="3875" dirty="0"/>
          </a:p>
        </p:txBody>
      </p:sp>
      <p:sp>
        <p:nvSpPr>
          <p:cNvPr id="4" name="Shape 1">
            <a:extLst>
              <a:ext uri="{FF2B5EF4-FFF2-40B4-BE49-F238E27FC236}">
                <a16:creationId xmlns:a16="http://schemas.microsoft.com/office/drawing/2014/main" id="{EA86D07B-A02D-20B6-9F44-17092D6E6CA6}"/>
              </a:ext>
            </a:extLst>
          </p:cNvPr>
          <p:cNvSpPr/>
          <p:nvPr/>
        </p:nvSpPr>
        <p:spPr>
          <a:xfrm>
            <a:off x="661492" y="3219351"/>
            <a:ext cx="425252" cy="425252"/>
          </a:xfrm>
          <a:prstGeom prst="roundRect">
            <a:avLst>
              <a:gd name="adj" fmla="val 18669"/>
            </a:avLst>
          </a:prstGeom>
          <a:solidFill>
            <a:srgbClr val="CCEEFF"/>
          </a:solidFill>
          <a:ln w="7620">
            <a:solidFill>
              <a:srgbClr val="B2D4E5"/>
            </a:solidFill>
            <a:prstDash val="solid"/>
          </a:ln>
        </p:spPr>
      </p:sp>
      <p:pic>
        <p:nvPicPr>
          <p:cNvPr id="5" name="Image 1" descr="preencoded.png">
            <a:extLst>
              <a:ext uri="{FF2B5EF4-FFF2-40B4-BE49-F238E27FC236}">
                <a16:creationId xmlns:a16="http://schemas.microsoft.com/office/drawing/2014/main" id="{DD7D875D-B511-9B80-EEED-6CDEC9F29456}"/>
              </a:ext>
            </a:extLst>
          </p:cNvPr>
          <p:cNvPicPr>
            <a:picLocks noChangeAspect="1"/>
          </p:cNvPicPr>
          <p:nvPr/>
        </p:nvPicPr>
        <p:blipFill>
          <a:blip r:embed="rId3"/>
          <a:stretch>
            <a:fillRect/>
          </a:stretch>
        </p:blipFill>
        <p:spPr>
          <a:xfrm>
            <a:off x="725289" y="3245942"/>
            <a:ext cx="297657" cy="372070"/>
          </a:xfrm>
          <a:prstGeom prst="rect">
            <a:avLst/>
          </a:prstGeom>
        </p:spPr>
      </p:pic>
      <p:sp>
        <p:nvSpPr>
          <p:cNvPr id="6" name="Text 2">
            <a:extLst>
              <a:ext uri="{FF2B5EF4-FFF2-40B4-BE49-F238E27FC236}">
                <a16:creationId xmlns:a16="http://schemas.microsoft.com/office/drawing/2014/main" id="{E5147E3A-B765-6704-4886-4D9CBDF0C649}"/>
              </a:ext>
            </a:extLst>
          </p:cNvPr>
          <p:cNvSpPr/>
          <p:nvPr/>
        </p:nvSpPr>
        <p:spPr>
          <a:xfrm>
            <a:off x="1275756" y="3219351"/>
            <a:ext cx="2439789"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Giám Sát Liên Tục</a:t>
            </a:r>
            <a:endParaRPr lang="en-US" sz="1917" dirty="0"/>
          </a:p>
        </p:txBody>
      </p:sp>
      <p:sp>
        <p:nvSpPr>
          <p:cNvPr id="7" name="Text 3">
            <a:extLst>
              <a:ext uri="{FF2B5EF4-FFF2-40B4-BE49-F238E27FC236}">
                <a16:creationId xmlns:a16="http://schemas.microsoft.com/office/drawing/2014/main" id="{C40020B5-C15D-D74A-3681-6FC5573D7CBA}"/>
              </a:ext>
            </a:extLst>
          </p:cNvPr>
          <p:cNvSpPr/>
          <p:nvPr/>
        </p:nvSpPr>
        <p:spPr>
          <a:xfrm>
            <a:off x="1275756" y="3642817"/>
            <a:ext cx="2439789"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Theo dõi nhiệt độ, độ ẩm 24/7.</a:t>
            </a:r>
            <a:endParaRPr lang="en-US" sz="1458" dirty="0"/>
          </a:p>
        </p:txBody>
      </p:sp>
      <p:sp>
        <p:nvSpPr>
          <p:cNvPr id="8" name="Shape 4">
            <a:extLst>
              <a:ext uri="{FF2B5EF4-FFF2-40B4-BE49-F238E27FC236}">
                <a16:creationId xmlns:a16="http://schemas.microsoft.com/office/drawing/2014/main" id="{07BA6BD4-4550-D21C-F953-EE386EBDBB78}"/>
              </a:ext>
            </a:extLst>
          </p:cNvPr>
          <p:cNvSpPr/>
          <p:nvPr/>
        </p:nvSpPr>
        <p:spPr>
          <a:xfrm>
            <a:off x="3904556" y="3219351"/>
            <a:ext cx="425252" cy="425252"/>
          </a:xfrm>
          <a:prstGeom prst="roundRect">
            <a:avLst>
              <a:gd name="adj" fmla="val 18669"/>
            </a:avLst>
          </a:prstGeom>
          <a:solidFill>
            <a:srgbClr val="CCEEFF"/>
          </a:solidFill>
          <a:ln w="7620">
            <a:solidFill>
              <a:srgbClr val="B2D4E5"/>
            </a:solidFill>
            <a:prstDash val="solid"/>
          </a:ln>
        </p:spPr>
      </p:sp>
      <p:pic>
        <p:nvPicPr>
          <p:cNvPr id="9" name="Image 2" descr="preencoded.png">
            <a:extLst>
              <a:ext uri="{FF2B5EF4-FFF2-40B4-BE49-F238E27FC236}">
                <a16:creationId xmlns:a16="http://schemas.microsoft.com/office/drawing/2014/main" id="{C8A0E7EA-F0E5-4148-B0B6-31464C5C3ACF}"/>
              </a:ext>
            </a:extLst>
          </p:cNvPr>
          <p:cNvPicPr>
            <a:picLocks noChangeAspect="1"/>
          </p:cNvPicPr>
          <p:nvPr/>
        </p:nvPicPr>
        <p:blipFill>
          <a:blip r:embed="rId4"/>
          <a:stretch>
            <a:fillRect/>
          </a:stretch>
        </p:blipFill>
        <p:spPr>
          <a:xfrm>
            <a:off x="3968353" y="3245942"/>
            <a:ext cx="297657" cy="372070"/>
          </a:xfrm>
          <a:prstGeom prst="rect">
            <a:avLst/>
          </a:prstGeom>
        </p:spPr>
      </p:pic>
      <p:sp>
        <p:nvSpPr>
          <p:cNvPr id="10" name="Text 5">
            <a:extLst>
              <a:ext uri="{FF2B5EF4-FFF2-40B4-BE49-F238E27FC236}">
                <a16:creationId xmlns:a16="http://schemas.microsoft.com/office/drawing/2014/main" id="{EB16CDDD-1C0E-6172-A1C3-8B7BA59597B6}"/>
              </a:ext>
            </a:extLst>
          </p:cNvPr>
          <p:cNvSpPr/>
          <p:nvPr/>
        </p:nvSpPr>
        <p:spPr>
          <a:xfrm>
            <a:off x="4518820" y="3219351"/>
            <a:ext cx="2439789"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Truy Cập Mọi Lúc</a:t>
            </a:r>
            <a:endParaRPr lang="en-US" sz="1917" dirty="0"/>
          </a:p>
        </p:txBody>
      </p:sp>
      <p:sp>
        <p:nvSpPr>
          <p:cNvPr id="11" name="Text 6">
            <a:extLst>
              <a:ext uri="{FF2B5EF4-FFF2-40B4-BE49-F238E27FC236}">
                <a16:creationId xmlns:a16="http://schemas.microsoft.com/office/drawing/2014/main" id="{C91EF02C-9FA3-928D-519E-7842A42B4847}"/>
              </a:ext>
            </a:extLst>
          </p:cNvPr>
          <p:cNvSpPr/>
          <p:nvPr/>
        </p:nvSpPr>
        <p:spPr>
          <a:xfrm>
            <a:off x="4518820" y="3642817"/>
            <a:ext cx="2439789"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Dữ liệu trên ThingsBoard Cloud.</a:t>
            </a:r>
            <a:endParaRPr lang="en-US" sz="1458" dirty="0"/>
          </a:p>
        </p:txBody>
      </p:sp>
    </p:spTree>
    <p:extLst>
      <p:ext uri="{BB962C8B-B14F-4D97-AF65-F5344CB8AC3E}">
        <p14:creationId xmlns:p14="http://schemas.microsoft.com/office/powerpoint/2010/main" val="3622439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711A0AD-2CBE-13BC-7137-52CCEE201FFE}"/>
              </a:ext>
            </a:extLst>
          </p:cNvPr>
          <p:cNvPicPr>
            <a:picLocks noChangeAspect="1"/>
          </p:cNvPicPr>
          <p:nvPr/>
        </p:nvPicPr>
        <p:blipFill>
          <a:blip r:embed="rId2"/>
          <a:stretch>
            <a:fillRect/>
          </a:stretch>
        </p:blipFill>
        <p:spPr>
          <a:xfrm>
            <a:off x="7620000" y="0"/>
            <a:ext cx="4572000" cy="6858000"/>
          </a:xfrm>
          <a:prstGeom prst="rect">
            <a:avLst/>
          </a:prstGeom>
        </p:spPr>
      </p:pic>
      <p:sp>
        <p:nvSpPr>
          <p:cNvPr id="3" name="Text 0">
            <a:extLst>
              <a:ext uri="{FF2B5EF4-FFF2-40B4-BE49-F238E27FC236}">
                <a16:creationId xmlns:a16="http://schemas.microsoft.com/office/drawing/2014/main" id="{E1F1A0CF-8928-BEC1-84E8-1854135BFD5F}"/>
              </a:ext>
            </a:extLst>
          </p:cNvPr>
          <p:cNvSpPr/>
          <p:nvPr/>
        </p:nvSpPr>
        <p:spPr>
          <a:xfrm>
            <a:off x="661492" y="1011139"/>
            <a:ext cx="6297018" cy="1240433"/>
          </a:xfrm>
          <a:prstGeom prst="rect">
            <a:avLst/>
          </a:prstGeom>
          <a:noFill/>
          <a:ln/>
        </p:spPr>
        <p:txBody>
          <a:bodyPr wrap="squar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Tiết Kiệm Chi Phí Vận Hành</a:t>
            </a:r>
            <a:endParaRPr lang="en-US" sz="3875" dirty="0"/>
          </a:p>
        </p:txBody>
      </p:sp>
      <p:pic>
        <p:nvPicPr>
          <p:cNvPr id="4" name="Image 1" descr="preencoded.png">
            <a:extLst>
              <a:ext uri="{FF2B5EF4-FFF2-40B4-BE49-F238E27FC236}">
                <a16:creationId xmlns:a16="http://schemas.microsoft.com/office/drawing/2014/main" id="{A4AB2EAB-6EBC-2806-9425-091941D2430C}"/>
              </a:ext>
            </a:extLst>
          </p:cNvPr>
          <p:cNvPicPr>
            <a:picLocks noChangeAspect="1"/>
          </p:cNvPicPr>
          <p:nvPr/>
        </p:nvPicPr>
        <p:blipFill>
          <a:blip r:embed="rId3"/>
          <a:stretch>
            <a:fillRect/>
          </a:stretch>
        </p:blipFill>
        <p:spPr>
          <a:xfrm>
            <a:off x="661492" y="2568079"/>
            <a:ext cx="472480" cy="472480"/>
          </a:xfrm>
          <a:prstGeom prst="rect">
            <a:avLst/>
          </a:prstGeom>
        </p:spPr>
      </p:pic>
      <p:sp>
        <p:nvSpPr>
          <p:cNvPr id="5" name="Text 1">
            <a:extLst>
              <a:ext uri="{FF2B5EF4-FFF2-40B4-BE49-F238E27FC236}">
                <a16:creationId xmlns:a16="http://schemas.microsoft.com/office/drawing/2014/main" id="{7ABEBC91-E4AD-0433-AA56-715837D8CCF6}"/>
              </a:ext>
            </a:extLst>
          </p:cNvPr>
          <p:cNvSpPr/>
          <p:nvPr/>
        </p:nvSpPr>
        <p:spPr>
          <a:xfrm>
            <a:off x="1322983" y="2535039"/>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Chi phí thấp</a:t>
            </a:r>
            <a:endParaRPr lang="en-US" sz="1917" dirty="0"/>
          </a:p>
        </p:txBody>
      </p:sp>
      <p:sp>
        <p:nvSpPr>
          <p:cNvPr id="6" name="Text 2">
            <a:extLst>
              <a:ext uri="{FF2B5EF4-FFF2-40B4-BE49-F238E27FC236}">
                <a16:creationId xmlns:a16="http://schemas.microsoft.com/office/drawing/2014/main" id="{03E36542-151B-C2CE-8E88-A5F78A1C02A9}"/>
              </a:ext>
            </a:extLst>
          </p:cNvPr>
          <p:cNvSpPr/>
          <p:nvPr/>
        </p:nvSpPr>
        <p:spPr>
          <a:xfrm>
            <a:off x="1322983" y="2958506"/>
            <a:ext cx="5635526"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Sử dụng DHT11, ESP8266.</a:t>
            </a:r>
            <a:endParaRPr lang="en-US" sz="1458" dirty="0"/>
          </a:p>
        </p:txBody>
      </p:sp>
      <p:pic>
        <p:nvPicPr>
          <p:cNvPr id="7" name="Image 2" descr="preencoded.png">
            <a:extLst>
              <a:ext uri="{FF2B5EF4-FFF2-40B4-BE49-F238E27FC236}">
                <a16:creationId xmlns:a16="http://schemas.microsoft.com/office/drawing/2014/main" id="{F4C617F2-AEA7-68A4-3BCA-52D581095F93}"/>
              </a:ext>
            </a:extLst>
          </p:cNvPr>
          <p:cNvPicPr>
            <a:picLocks noChangeAspect="1"/>
          </p:cNvPicPr>
          <p:nvPr/>
        </p:nvPicPr>
        <p:blipFill>
          <a:blip r:embed="rId4"/>
          <a:stretch>
            <a:fillRect/>
          </a:stretch>
        </p:blipFill>
        <p:spPr>
          <a:xfrm>
            <a:off x="661492" y="3860998"/>
            <a:ext cx="472480" cy="472480"/>
          </a:xfrm>
          <a:prstGeom prst="rect">
            <a:avLst/>
          </a:prstGeom>
        </p:spPr>
      </p:pic>
      <p:sp>
        <p:nvSpPr>
          <p:cNvPr id="8" name="Text 3">
            <a:extLst>
              <a:ext uri="{FF2B5EF4-FFF2-40B4-BE49-F238E27FC236}">
                <a16:creationId xmlns:a16="http://schemas.microsoft.com/office/drawing/2014/main" id="{227A79EF-F1AC-EB87-AAF5-3EA4182B637C}"/>
              </a:ext>
            </a:extLst>
          </p:cNvPr>
          <p:cNvSpPr/>
          <p:nvPr/>
        </p:nvSpPr>
        <p:spPr>
          <a:xfrm>
            <a:off x="1322983" y="3827959"/>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Tiết kiệm nhân lực</a:t>
            </a:r>
            <a:endParaRPr lang="en-US" sz="1917" dirty="0"/>
          </a:p>
        </p:txBody>
      </p:sp>
      <p:sp>
        <p:nvSpPr>
          <p:cNvPr id="9" name="Text 4">
            <a:extLst>
              <a:ext uri="{FF2B5EF4-FFF2-40B4-BE49-F238E27FC236}">
                <a16:creationId xmlns:a16="http://schemas.microsoft.com/office/drawing/2014/main" id="{1E278210-FE78-DA97-C80A-9EFAB931CD2C}"/>
              </a:ext>
            </a:extLst>
          </p:cNvPr>
          <p:cNvSpPr/>
          <p:nvPr/>
        </p:nvSpPr>
        <p:spPr>
          <a:xfrm>
            <a:off x="1322983" y="4251425"/>
            <a:ext cx="5635526"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Giảm giám sát thủ công.</a:t>
            </a:r>
            <a:endParaRPr lang="en-US" sz="1458" dirty="0"/>
          </a:p>
        </p:txBody>
      </p:sp>
      <p:pic>
        <p:nvPicPr>
          <p:cNvPr id="10" name="Image 3" descr="preencoded.png">
            <a:extLst>
              <a:ext uri="{FF2B5EF4-FFF2-40B4-BE49-F238E27FC236}">
                <a16:creationId xmlns:a16="http://schemas.microsoft.com/office/drawing/2014/main" id="{292F0CF8-78D6-CD23-1C95-32A0A26C48E7}"/>
              </a:ext>
            </a:extLst>
          </p:cNvPr>
          <p:cNvPicPr>
            <a:picLocks noChangeAspect="1"/>
          </p:cNvPicPr>
          <p:nvPr/>
        </p:nvPicPr>
        <p:blipFill>
          <a:blip r:embed="rId5"/>
          <a:stretch>
            <a:fillRect/>
          </a:stretch>
        </p:blipFill>
        <p:spPr>
          <a:xfrm>
            <a:off x="661492" y="5153918"/>
            <a:ext cx="472480" cy="472480"/>
          </a:xfrm>
          <a:prstGeom prst="rect">
            <a:avLst/>
          </a:prstGeom>
        </p:spPr>
      </p:pic>
      <p:sp>
        <p:nvSpPr>
          <p:cNvPr id="11" name="Text 5">
            <a:extLst>
              <a:ext uri="{FF2B5EF4-FFF2-40B4-BE49-F238E27FC236}">
                <a16:creationId xmlns:a16="http://schemas.microsoft.com/office/drawing/2014/main" id="{8AC92EBA-7351-6DC2-38D1-46E466B7D3AF}"/>
              </a:ext>
            </a:extLst>
          </p:cNvPr>
          <p:cNvSpPr/>
          <p:nvPr/>
        </p:nvSpPr>
        <p:spPr>
          <a:xfrm>
            <a:off x="1322983" y="5120879"/>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Dễ mở rộng</a:t>
            </a:r>
            <a:endParaRPr lang="en-US" sz="1917" dirty="0"/>
          </a:p>
        </p:txBody>
      </p:sp>
      <p:sp>
        <p:nvSpPr>
          <p:cNvPr id="12" name="Text 6">
            <a:extLst>
              <a:ext uri="{FF2B5EF4-FFF2-40B4-BE49-F238E27FC236}">
                <a16:creationId xmlns:a16="http://schemas.microsoft.com/office/drawing/2014/main" id="{598B0308-4F75-EA32-D9C1-B6C9DD81D9C1}"/>
              </a:ext>
            </a:extLst>
          </p:cNvPr>
          <p:cNvSpPr/>
          <p:nvPr/>
        </p:nvSpPr>
        <p:spPr>
          <a:xfrm>
            <a:off x="1322983" y="5544345"/>
            <a:ext cx="5635526"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Thêm cảm biến, thiết bị.</a:t>
            </a:r>
            <a:endParaRPr lang="en-US" sz="1458" dirty="0"/>
          </a:p>
        </p:txBody>
      </p:sp>
    </p:spTree>
    <p:extLst>
      <p:ext uri="{BB962C8B-B14F-4D97-AF65-F5344CB8AC3E}">
        <p14:creationId xmlns:p14="http://schemas.microsoft.com/office/powerpoint/2010/main" val="149359758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60DB2D7-21CD-173F-F85F-2625C2029EEE}"/>
              </a:ext>
            </a:extLst>
          </p:cNvPr>
          <p:cNvPicPr>
            <a:picLocks noChangeAspect="1"/>
          </p:cNvPicPr>
          <p:nvPr/>
        </p:nvPicPr>
        <p:blipFill>
          <a:blip r:embed="rId2"/>
          <a:stretch>
            <a:fillRect/>
          </a:stretch>
        </p:blipFill>
        <p:spPr>
          <a:xfrm>
            <a:off x="0" y="0"/>
            <a:ext cx="4572000" cy="6858000"/>
          </a:xfrm>
          <a:prstGeom prst="rect">
            <a:avLst/>
          </a:prstGeom>
        </p:spPr>
      </p:pic>
      <p:sp>
        <p:nvSpPr>
          <p:cNvPr id="3" name="Text 0">
            <a:extLst>
              <a:ext uri="{FF2B5EF4-FFF2-40B4-BE49-F238E27FC236}">
                <a16:creationId xmlns:a16="http://schemas.microsoft.com/office/drawing/2014/main" id="{1AC00102-0FA5-20D8-B72A-DED12979B815}"/>
              </a:ext>
            </a:extLst>
          </p:cNvPr>
          <p:cNvSpPr/>
          <p:nvPr/>
        </p:nvSpPr>
        <p:spPr>
          <a:xfrm>
            <a:off x="5233492" y="1357312"/>
            <a:ext cx="5650508"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Những Hạn Chế Hiện Tại</a:t>
            </a:r>
            <a:endParaRPr lang="en-US" sz="3875" dirty="0"/>
          </a:p>
        </p:txBody>
      </p:sp>
      <p:sp>
        <p:nvSpPr>
          <p:cNvPr id="4" name="Shape 1">
            <a:extLst>
              <a:ext uri="{FF2B5EF4-FFF2-40B4-BE49-F238E27FC236}">
                <a16:creationId xmlns:a16="http://schemas.microsoft.com/office/drawing/2014/main" id="{FD66C56D-91A2-C991-8B49-27DB805FAD08}"/>
              </a:ext>
            </a:extLst>
          </p:cNvPr>
          <p:cNvSpPr/>
          <p:nvPr/>
        </p:nvSpPr>
        <p:spPr>
          <a:xfrm>
            <a:off x="5233492" y="2260997"/>
            <a:ext cx="3054053" cy="1116608"/>
          </a:xfrm>
          <a:prstGeom prst="roundRect">
            <a:avLst>
              <a:gd name="adj" fmla="val 7110"/>
            </a:avLst>
          </a:prstGeom>
          <a:solidFill>
            <a:srgbClr val="CCEEFF"/>
          </a:solidFill>
          <a:ln w="7620">
            <a:solidFill>
              <a:srgbClr val="B2D4E5"/>
            </a:solidFill>
            <a:prstDash val="solid"/>
          </a:ln>
        </p:spPr>
      </p:sp>
      <p:sp>
        <p:nvSpPr>
          <p:cNvPr id="5" name="Text 2">
            <a:extLst>
              <a:ext uri="{FF2B5EF4-FFF2-40B4-BE49-F238E27FC236}">
                <a16:creationId xmlns:a16="http://schemas.microsoft.com/office/drawing/2014/main" id="{B7D0D3B3-9789-8644-E03D-90655566BD59}"/>
              </a:ext>
            </a:extLst>
          </p:cNvPr>
          <p:cNvSpPr/>
          <p:nvPr/>
        </p:nvSpPr>
        <p:spPr>
          <a:xfrm>
            <a:off x="5428854" y="2456359"/>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Cảm biến</a:t>
            </a:r>
            <a:endParaRPr lang="en-US" sz="1917" dirty="0"/>
          </a:p>
        </p:txBody>
      </p:sp>
      <p:sp>
        <p:nvSpPr>
          <p:cNvPr id="6" name="Text 3">
            <a:extLst>
              <a:ext uri="{FF2B5EF4-FFF2-40B4-BE49-F238E27FC236}">
                <a16:creationId xmlns:a16="http://schemas.microsoft.com/office/drawing/2014/main" id="{B31EE109-CC53-F121-4A39-F087E5C93A36}"/>
              </a:ext>
            </a:extLst>
          </p:cNvPr>
          <p:cNvSpPr/>
          <p:nvPr/>
        </p:nvSpPr>
        <p:spPr>
          <a:xfrm>
            <a:off x="5428854" y="2879825"/>
            <a:ext cx="2663329"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DHT11 chưa chính xác cao.</a:t>
            </a:r>
            <a:endParaRPr lang="en-US" sz="1458" dirty="0"/>
          </a:p>
        </p:txBody>
      </p:sp>
      <p:sp>
        <p:nvSpPr>
          <p:cNvPr id="7" name="Shape 4">
            <a:extLst>
              <a:ext uri="{FF2B5EF4-FFF2-40B4-BE49-F238E27FC236}">
                <a16:creationId xmlns:a16="http://schemas.microsoft.com/office/drawing/2014/main" id="{D186FF70-B14D-16BB-765C-89EC09A23D3C}"/>
              </a:ext>
            </a:extLst>
          </p:cNvPr>
          <p:cNvSpPr/>
          <p:nvPr/>
        </p:nvSpPr>
        <p:spPr>
          <a:xfrm>
            <a:off x="8476556" y="2260997"/>
            <a:ext cx="3054053" cy="1116608"/>
          </a:xfrm>
          <a:prstGeom prst="roundRect">
            <a:avLst>
              <a:gd name="adj" fmla="val 7110"/>
            </a:avLst>
          </a:prstGeom>
          <a:solidFill>
            <a:srgbClr val="CCEEFF"/>
          </a:solidFill>
          <a:ln w="7620">
            <a:solidFill>
              <a:srgbClr val="B2D4E5"/>
            </a:solidFill>
            <a:prstDash val="solid"/>
          </a:ln>
        </p:spPr>
      </p:sp>
      <p:sp>
        <p:nvSpPr>
          <p:cNvPr id="8" name="Text 5">
            <a:extLst>
              <a:ext uri="{FF2B5EF4-FFF2-40B4-BE49-F238E27FC236}">
                <a16:creationId xmlns:a16="http://schemas.microsoft.com/office/drawing/2014/main" id="{6760D9BB-BFE0-574C-9F7B-F52404E6CE58}"/>
              </a:ext>
            </a:extLst>
          </p:cNvPr>
          <p:cNvSpPr/>
          <p:nvPr/>
        </p:nvSpPr>
        <p:spPr>
          <a:xfrm>
            <a:off x="8671918" y="2456359"/>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Kết nối</a:t>
            </a:r>
            <a:endParaRPr lang="en-US" sz="1917" dirty="0"/>
          </a:p>
        </p:txBody>
      </p:sp>
      <p:sp>
        <p:nvSpPr>
          <p:cNvPr id="9" name="Text 6">
            <a:extLst>
              <a:ext uri="{FF2B5EF4-FFF2-40B4-BE49-F238E27FC236}">
                <a16:creationId xmlns:a16="http://schemas.microsoft.com/office/drawing/2014/main" id="{BCE1B514-66CC-D0D1-841B-361309C51F09}"/>
              </a:ext>
            </a:extLst>
          </p:cNvPr>
          <p:cNvSpPr/>
          <p:nvPr/>
        </p:nvSpPr>
        <p:spPr>
          <a:xfrm>
            <a:off x="8671918" y="2879825"/>
            <a:ext cx="2663329"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Phụ thuộc vào Wi-Fi.</a:t>
            </a:r>
            <a:endParaRPr lang="en-US" sz="1458" dirty="0"/>
          </a:p>
        </p:txBody>
      </p:sp>
      <p:sp>
        <p:nvSpPr>
          <p:cNvPr id="10" name="Shape 7">
            <a:extLst>
              <a:ext uri="{FF2B5EF4-FFF2-40B4-BE49-F238E27FC236}">
                <a16:creationId xmlns:a16="http://schemas.microsoft.com/office/drawing/2014/main" id="{805331F2-9BB0-97E5-AA36-CD2198B02388}"/>
              </a:ext>
            </a:extLst>
          </p:cNvPr>
          <p:cNvSpPr/>
          <p:nvPr/>
        </p:nvSpPr>
        <p:spPr>
          <a:xfrm>
            <a:off x="5233492" y="3566617"/>
            <a:ext cx="6297018" cy="1116608"/>
          </a:xfrm>
          <a:prstGeom prst="roundRect">
            <a:avLst>
              <a:gd name="adj" fmla="val 7110"/>
            </a:avLst>
          </a:prstGeom>
          <a:solidFill>
            <a:srgbClr val="CCEEFF"/>
          </a:solidFill>
          <a:ln w="7620">
            <a:solidFill>
              <a:srgbClr val="B2D4E5"/>
            </a:solidFill>
            <a:prstDash val="solid"/>
          </a:ln>
        </p:spPr>
      </p:sp>
      <p:sp>
        <p:nvSpPr>
          <p:cNvPr id="11" name="Text 8">
            <a:extLst>
              <a:ext uri="{FF2B5EF4-FFF2-40B4-BE49-F238E27FC236}">
                <a16:creationId xmlns:a16="http://schemas.microsoft.com/office/drawing/2014/main" id="{14EAB448-F0DC-F95D-B2A8-D5D7E93773EB}"/>
              </a:ext>
            </a:extLst>
          </p:cNvPr>
          <p:cNvSpPr/>
          <p:nvPr/>
        </p:nvSpPr>
        <p:spPr>
          <a:xfrm>
            <a:off x="5428854" y="3761979"/>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Điều khiển</a:t>
            </a:r>
            <a:endParaRPr lang="en-US" sz="1917" dirty="0"/>
          </a:p>
        </p:txBody>
      </p:sp>
      <p:sp>
        <p:nvSpPr>
          <p:cNvPr id="12" name="Text 9">
            <a:extLst>
              <a:ext uri="{FF2B5EF4-FFF2-40B4-BE49-F238E27FC236}">
                <a16:creationId xmlns:a16="http://schemas.microsoft.com/office/drawing/2014/main" id="{F778707C-1A75-3639-0B2B-AF9B56833D8A}"/>
              </a:ext>
            </a:extLst>
          </p:cNvPr>
          <p:cNvSpPr/>
          <p:nvPr/>
        </p:nvSpPr>
        <p:spPr>
          <a:xfrm>
            <a:off x="5428854" y="4185445"/>
            <a:ext cx="5906294" cy="302419"/>
          </a:xfrm>
          <a:prstGeom prst="rect">
            <a:avLst/>
          </a:prstGeom>
          <a:noFill/>
          <a:ln/>
        </p:spPr>
        <p:txBody>
          <a:bodyPr wrap="none" lIns="0" tIns="0" rIns="0" bIns="0" rtlCol="0" anchor="t"/>
          <a:lstStyle/>
          <a:p>
            <a:pPr>
              <a:lnSpc>
                <a:spcPts val="2375"/>
              </a:lnSpc>
            </a:pPr>
            <a:r>
              <a:rPr lang="en-US" sz="1458" dirty="0" err="1">
                <a:solidFill>
                  <a:srgbClr val="272525"/>
                </a:solidFill>
                <a:latin typeface="Inter" pitchFamily="34" charset="0"/>
                <a:ea typeface="Inter" pitchFamily="34" charset="-122"/>
                <a:cs typeface="Inter" pitchFamily="34" charset="-120"/>
              </a:rPr>
              <a:t>Chưa</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chủ</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động</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hoàn</a:t>
            </a:r>
            <a:r>
              <a:rPr lang="en-US" sz="1458" dirty="0">
                <a:solidFill>
                  <a:srgbClr val="272525"/>
                </a:solidFill>
                <a:latin typeface="Inter" pitchFamily="34" charset="0"/>
                <a:ea typeface="Inter" pitchFamily="34" charset="-122"/>
                <a:cs typeface="Inter" pitchFamily="34" charset="-120"/>
              </a:rPr>
              <a:t> </a:t>
            </a:r>
            <a:r>
              <a:rPr lang="en-US" sz="1458" dirty="0" err="1">
                <a:solidFill>
                  <a:srgbClr val="272525"/>
                </a:solidFill>
                <a:latin typeface="Inter" pitchFamily="34" charset="0"/>
                <a:ea typeface="Inter" pitchFamily="34" charset="-122"/>
                <a:cs typeface="Inter" pitchFamily="34" charset="-120"/>
              </a:rPr>
              <a:t>toàn</a:t>
            </a:r>
            <a:endParaRPr lang="en-US" sz="1458" dirty="0"/>
          </a:p>
        </p:txBody>
      </p:sp>
      <p:sp>
        <p:nvSpPr>
          <p:cNvPr id="13" name="Text 10">
            <a:extLst>
              <a:ext uri="{FF2B5EF4-FFF2-40B4-BE49-F238E27FC236}">
                <a16:creationId xmlns:a16="http://schemas.microsoft.com/office/drawing/2014/main" id="{C933FF1F-E45F-711F-AF76-764E357BA588}"/>
              </a:ext>
            </a:extLst>
          </p:cNvPr>
          <p:cNvSpPr/>
          <p:nvPr/>
        </p:nvSpPr>
        <p:spPr>
          <a:xfrm>
            <a:off x="5233492" y="4895850"/>
            <a:ext cx="6297018"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Hệ thống vẫn còn một số hạn chế. Cần khắc phục để hoạt động hiệu quả hơn.</a:t>
            </a:r>
            <a:endParaRPr lang="en-US" sz="1458" dirty="0"/>
          </a:p>
        </p:txBody>
      </p:sp>
    </p:spTree>
    <p:extLst>
      <p:ext uri="{BB962C8B-B14F-4D97-AF65-F5344CB8AC3E}">
        <p14:creationId xmlns:p14="http://schemas.microsoft.com/office/powerpoint/2010/main" val="5836205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2DE783E-7243-F083-8A00-20B47C931205}"/>
              </a:ext>
            </a:extLst>
          </p:cNvPr>
          <p:cNvPicPr>
            <a:picLocks noChangeAspect="1"/>
          </p:cNvPicPr>
          <p:nvPr/>
        </p:nvPicPr>
        <p:blipFill>
          <a:blip r:embed="rId2"/>
          <a:stretch>
            <a:fillRect/>
          </a:stretch>
        </p:blipFill>
        <p:spPr>
          <a:xfrm>
            <a:off x="0" y="0"/>
            <a:ext cx="12192000" cy="1833166"/>
          </a:xfrm>
          <a:prstGeom prst="rect">
            <a:avLst/>
          </a:prstGeom>
        </p:spPr>
      </p:pic>
      <p:sp>
        <p:nvSpPr>
          <p:cNvPr id="3" name="Text 0">
            <a:extLst>
              <a:ext uri="{FF2B5EF4-FFF2-40B4-BE49-F238E27FC236}">
                <a16:creationId xmlns:a16="http://schemas.microsoft.com/office/drawing/2014/main" id="{9D39C29D-0E96-2E67-AB7B-06CFA23468A9}"/>
              </a:ext>
            </a:extLst>
          </p:cNvPr>
          <p:cNvSpPr/>
          <p:nvPr/>
        </p:nvSpPr>
        <p:spPr>
          <a:xfrm>
            <a:off x="513259" y="2236391"/>
            <a:ext cx="5239643" cy="481211"/>
          </a:xfrm>
          <a:prstGeom prst="rect">
            <a:avLst/>
          </a:prstGeom>
          <a:noFill/>
          <a:ln/>
        </p:spPr>
        <p:txBody>
          <a:bodyPr wrap="none" lIns="0" tIns="0" rIns="0" bIns="0" rtlCol="0" anchor="t"/>
          <a:lstStyle/>
          <a:p>
            <a:pPr>
              <a:lnSpc>
                <a:spcPts val="3750"/>
              </a:lnSpc>
            </a:pPr>
            <a:r>
              <a:rPr lang="en-US" sz="3000" b="1" dirty="0">
                <a:solidFill>
                  <a:srgbClr val="000000"/>
                </a:solidFill>
                <a:latin typeface="Petrona Bold" pitchFamily="34" charset="0"/>
                <a:ea typeface="Petrona Bold" pitchFamily="34" charset="-122"/>
                <a:cs typeface="Petrona Bold" pitchFamily="34" charset="-120"/>
              </a:rPr>
              <a:t>Kế Hoạch Nâng Cấp Hệ Thống</a:t>
            </a:r>
            <a:endParaRPr lang="en-US" sz="3000" dirty="0"/>
          </a:p>
        </p:txBody>
      </p:sp>
      <p:pic>
        <p:nvPicPr>
          <p:cNvPr id="4" name="Image 1" descr="preencoded.png">
            <a:extLst>
              <a:ext uri="{FF2B5EF4-FFF2-40B4-BE49-F238E27FC236}">
                <a16:creationId xmlns:a16="http://schemas.microsoft.com/office/drawing/2014/main" id="{946CE8CB-D37C-F151-07B7-C7D72B527915}"/>
              </a:ext>
            </a:extLst>
          </p:cNvPr>
          <p:cNvPicPr>
            <a:picLocks noChangeAspect="1"/>
          </p:cNvPicPr>
          <p:nvPr/>
        </p:nvPicPr>
        <p:blipFill>
          <a:blip r:embed="rId3"/>
          <a:stretch>
            <a:fillRect/>
          </a:stretch>
        </p:blipFill>
        <p:spPr>
          <a:xfrm>
            <a:off x="513258" y="2937569"/>
            <a:ext cx="733227" cy="879872"/>
          </a:xfrm>
          <a:prstGeom prst="rect">
            <a:avLst/>
          </a:prstGeom>
        </p:spPr>
      </p:pic>
      <p:sp>
        <p:nvSpPr>
          <p:cNvPr id="5" name="Text 1">
            <a:extLst>
              <a:ext uri="{FF2B5EF4-FFF2-40B4-BE49-F238E27FC236}">
                <a16:creationId xmlns:a16="http://schemas.microsoft.com/office/drawing/2014/main" id="{488A92FE-530C-3B8A-7144-BE3D53148DBD}"/>
              </a:ext>
            </a:extLst>
          </p:cNvPr>
          <p:cNvSpPr/>
          <p:nvPr/>
        </p:nvSpPr>
        <p:spPr>
          <a:xfrm>
            <a:off x="1466454" y="3084215"/>
            <a:ext cx="1924844" cy="240606"/>
          </a:xfrm>
          <a:prstGeom prst="rect">
            <a:avLst/>
          </a:prstGeom>
          <a:noFill/>
          <a:ln/>
        </p:spPr>
        <p:txBody>
          <a:bodyPr wrap="none" lIns="0" tIns="0" rIns="0" bIns="0" rtlCol="0" anchor="t"/>
          <a:lstStyle/>
          <a:p>
            <a:pPr>
              <a:lnSpc>
                <a:spcPts val="1875"/>
              </a:lnSpc>
            </a:pPr>
            <a:r>
              <a:rPr lang="en-US" sz="1500" b="1" dirty="0">
                <a:solidFill>
                  <a:srgbClr val="272525"/>
                </a:solidFill>
                <a:latin typeface="Petrona Bold" pitchFamily="34" charset="0"/>
                <a:ea typeface="Petrona Bold" pitchFamily="34" charset="-122"/>
                <a:cs typeface="Petrona Bold" pitchFamily="34" charset="-120"/>
              </a:rPr>
              <a:t>Cảm biến</a:t>
            </a:r>
            <a:endParaRPr lang="en-US" sz="1500" dirty="0"/>
          </a:p>
        </p:txBody>
      </p:sp>
      <p:sp>
        <p:nvSpPr>
          <p:cNvPr id="6" name="Text 2">
            <a:extLst>
              <a:ext uri="{FF2B5EF4-FFF2-40B4-BE49-F238E27FC236}">
                <a16:creationId xmlns:a16="http://schemas.microsoft.com/office/drawing/2014/main" id="{DA24F378-FEA9-F264-A5F5-ADE420F0CE56}"/>
              </a:ext>
            </a:extLst>
          </p:cNvPr>
          <p:cNvSpPr/>
          <p:nvPr/>
        </p:nvSpPr>
        <p:spPr>
          <a:xfrm>
            <a:off x="1466454" y="3412729"/>
            <a:ext cx="10212288" cy="234553"/>
          </a:xfrm>
          <a:prstGeom prst="rect">
            <a:avLst/>
          </a:prstGeom>
          <a:noFill/>
          <a:ln/>
        </p:spPr>
        <p:txBody>
          <a:bodyPr wrap="none" lIns="0" tIns="0" rIns="0" bIns="0" rtlCol="0" anchor="t"/>
          <a:lstStyle/>
          <a:p>
            <a:pPr>
              <a:lnSpc>
                <a:spcPts val="1833"/>
              </a:lnSpc>
            </a:pPr>
            <a:r>
              <a:rPr lang="en-US" sz="1125" dirty="0">
                <a:solidFill>
                  <a:srgbClr val="272525"/>
                </a:solidFill>
                <a:latin typeface="Inter" pitchFamily="34" charset="0"/>
                <a:ea typeface="Inter" pitchFamily="34" charset="-122"/>
                <a:cs typeface="Inter" pitchFamily="34" charset="-120"/>
              </a:rPr>
              <a:t>Nâng cấp lên DHT22, SHT31.</a:t>
            </a:r>
            <a:endParaRPr lang="en-US" sz="1125" dirty="0"/>
          </a:p>
        </p:txBody>
      </p:sp>
      <p:pic>
        <p:nvPicPr>
          <p:cNvPr id="7" name="Image 2" descr="preencoded.png">
            <a:extLst>
              <a:ext uri="{FF2B5EF4-FFF2-40B4-BE49-F238E27FC236}">
                <a16:creationId xmlns:a16="http://schemas.microsoft.com/office/drawing/2014/main" id="{1DD83650-2087-6150-19CD-EC82F270BDBD}"/>
              </a:ext>
            </a:extLst>
          </p:cNvPr>
          <p:cNvPicPr>
            <a:picLocks noChangeAspect="1"/>
          </p:cNvPicPr>
          <p:nvPr/>
        </p:nvPicPr>
        <p:blipFill>
          <a:blip r:embed="rId4"/>
          <a:stretch>
            <a:fillRect/>
          </a:stretch>
        </p:blipFill>
        <p:spPr>
          <a:xfrm>
            <a:off x="513258" y="3817442"/>
            <a:ext cx="733227" cy="879872"/>
          </a:xfrm>
          <a:prstGeom prst="rect">
            <a:avLst/>
          </a:prstGeom>
        </p:spPr>
      </p:pic>
      <p:sp>
        <p:nvSpPr>
          <p:cNvPr id="8" name="Text 3">
            <a:extLst>
              <a:ext uri="{FF2B5EF4-FFF2-40B4-BE49-F238E27FC236}">
                <a16:creationId xmlns:a16="http://schemas.microsoft.com/office/drawing/2014/main" id="{89C1BE68-F137-D2A2-4E84-7014CC511554}"/>
              </a:ext>
            </a:extLst>
          </p:cNvPr>
          <p:cNvSpPr/>
          <p:nvPr/>
        </p:nvSpPr>
        <p:spPr>
          <a:xfrm>
            <a:off x="1466454" y="3964087"/>
            <a:ext cx="1924844" cy="240606"/>
          </a:xfrm>
          <a:prstGeom prst="rect">
            <a:avLst/>
          </a:prstGeom>
          <a:noFill/>
          <a:ln/>
        </p:spPr>
        <p:txBody>
          <a:bodyPr wrap="none" lIns="0" tIns="0" rIns="0" bIns="0" rtlCol="0" anchor="t"/>
          <a:lstStyle/>
          <a:p>
            <a:pPr>
              <a:lnSpc>
                <a:spcPts val="1875"/>
              </a:lnSpc>
            </a:pPr>
            <a:r>
              <a:rPr lang="en-US" sz="1500" b="1" dirty="0">
                <a:solidFill>
                  <a:srgbClr val="272525"/>
                </a:solidFill>
                <a:latin typeface="Petrona Bold" pitchFamily="34" charset="0"/>
                <a:ea typeface="Petrona Bold" pitchFamily="34" charset="-122"/>
                <a:cs typeface="Petrona Bold" pitchFamily="34" charset="-120"/>
              </a:rPr>
              <a:t>Tích hợp AI</a:t>
            </a:r>
            <a:endParaRPr lang="en-US" sz="1500" dirty="0"/>
          </a:p>
        </p:txBody>
      </p:sp>
      <p:sp>
        <p:nvSpPr>
          <p:cNvPr id="9" name="Text 4">
            <a:extLst>
              <a:ext uri="{FF2B5EF4-FFF2-40B4-BE49-F238E27FC236}">
                <a16:creationId xmlns:a16="http://schemas.microsoft.com/office/drawing/2014/main" id="{80768AE8-4880-C3AC-D564-353ADA735C47}"/>
              </a:ext>
            </a:extLst>
          </p:cNvPr>
          <p:cNvSpPr/>
          <p:nvPr/>
        </p:nvSpPr>
        <p:spPr>
          <a:xfrm>
            <a:off x="1466454" y="4292600"/>
            <a:ext cx="10212288" cy="234553"/>
          </a:xfrm>
          <a:prstGeom prst="rect">
            <a:avLst/>
          </a:prstGeom>
          <a:noFill/>
          <a:ln/>
        </p:spPr>
        <p:txBody>
          <a:bodyPr wrap="none" lIns="0" tIns="0" rIns="0" bIns="0" rtlCol="0" anchor="t"/>
          <a:lstStyle/>
          <a:p>
            <a:pPr>
              <a:lnSpc>
                <a:spcPts val="1833"/>
              </a:lnSpc>
            </a:pPr>
            <a:r>
              <a:rPr lang="en-US" sz="1125" dirty="0">
                <a:solidFill>
                  <a:srgbClr val="272525"/>
                </a:solidFill>
                <a:latin typeface="Inter" pitchFamily="34" charset="0"/>
                <a:ea typeface="Inter" pitchFamily="34" charset="-122"/>
                <a:cs typeface="Inter" pitchFamily="34" charset="-120"/>
              </a:rPr>
              <a:t>Dự báo sự cố.</a:t>
            </a:r>
            <a:endParaRPr lang="en-US" sz="1125" dirty="0"/>
          </a:p>
        </p:txBody>
      </p:sp>
      <p:pic>
        <p:nvPicPr>
          <p:cNvPr id="10" name="Image 3" descr="preencoded.png">
            <a:extLst>
              <a:ext uri="{FF2B5EF4-FFF2-40B4-BE49-F238E27FC236}">
                <a16:creationId xmlns:a16="http://schemas.microsoft.com/office/drawing/2014/main" id="{2849C0FA-E2CA-E39E-6C6E-517B4A9FC997}"/>
              </a:ext>
            </a:extLst>
          </p:cNvPr>
          <p:cNvPicPr>
            <a:picLocks noChangeAspect="1"/>
          </p:cNvPicPr>
          <p:nvPr/>
        </p:nvPicPr>
        <p:blipFill>
          <a:blip r:embed="rId5"/>
          <a:stretch>
            <a:fillRect/>
          </a:stretch>
        </p:blipFill>
        <p:spPr>
          <a:xfrm>
            <a:off x="513258" y="4697313"/>
            <a:ext cx="733227" cy="879872"/>
          </a:xfrm>
          <a:prstGeom prst="rect">
            <a:avLst/>
          </a:prstGeom>
        </p:spPr>
      </p:pic>
      <p:sp>
        <p:nvSpPr>
          <p:cNvPr id="11" name="Text 5">
            <a:extLst>
              <a:ext uri="{FF2B5EF4-FFF2-40B4-BE49-F238E27FC236}">
                <a16:creationId xmlns:a16="http://schemas.microsoft.com/office/drawing/2014/main" id="{9E047138-477C-33AC-07E1-AE93FFA831AF}"/>
              </a:ext>
            </a:extLst>
          </p:cNvPr>
          <p:cNvSpPr/>
          <p:nvPr/>
        </p:nvSpPr>
        <p:spPr>
          <a:xfrm>
            <a:off x="1466454" y="4843959"/>
            <a:ext cx="1924844" cy="240606"/>
          </a:xfrm>
          <a:prstGeom prst="rect">
            <a:avLst/>
          </a:prstGeom>
          <a:noFill/>
          <a:ln/>
        </p:spPr>
        <p:txBody>
          <a:bodyPr wrap="none" lIns="0" tIns="0" rIns="0" bIns="0" rtlCol="0" anchor="t"/>
          <a:lstStyle/>
          <a:p>
            <a:pPr>
              <a:lnSpc>
                <a:spcPts val="1875"/>
              </a:lnSpc>
            </a:pPr>
            <a:r>
              <a:rPr lang="en-US" sz="1500" b="1" dirty="0">
                <a:solidFill>
                  <a:srgbClr val="272525"/>
                </a:solidFill>
                <a:latin typeface="Petrona Bold" pitchFamily="34" charset="0"/>
                <a:ea typeface="Petrona Bold" pitchFamily="34" charset="-122"/>
                <a:cs typeface="Petrona Bold" pitchFamily="34" charset="-120"/>
              </a:rPr>
              <a:t>Lưu trữ</a:t>
            </a:r>
            <a:endParaRPr lang="en-US" sz="1500" dirty="0"/>
          </a:p>
        </p:txBody>
      </p:sp>
      <p:sp>
        <p:nvSpPr>
          <p:cNvPr id="12" name="Text 6">
            <a:extLst>
              <a:ext uri="{FF2B5EF4-FFF2-40B4-BE49-F238E27FC236}">
                <a16:creationId xmlns:a16="http://schemas.microsoft.com/office/drawing/2014/main" id="{10EDE725-89B6-720F-9807-DAEF3B7CB8AA}"/>
              </a:ext>
            </a:extLst>
          </p:cNvPr>
          <p:cNvSpPr/>
          <p:nvPr/>
        </p:nvSpPr>
        <p:spPr>
          <a:xfrm>
            <a:off x="1466454" y="5169644"/>
            <a:ext cx="10212288" cy="234553"/>
          </a:xfrm>
          <a:prstGeom prst="rect">
            <a:avLst/>
          </a:prstGeom>
          <a:noFill/>
          <a:ln/>
        </p:spPr>
        <p:txBody>
          <a:bodyPr wrap="none" lIns="0" tIns="0" rIns="0" bIns="0" rtlCol="0" anchor="t"/>
          <a:lstStyle/>
          <a:p>
            <a:pPr>
              <a:lnSpc>
                <a:spcPts val="1833"/>
              </a:lnSpc>
            </a:pPr>
            <a:r>
              <a:rPr lang="en-US" sz="1125" dirty="0">
                <a:solidFill>
                  <a:srgbClr val="272525"/>
                </a:solidFill>
                <a:latin typeface="Inter" pitchFamily="34" charset="0"/>
                <a:ea typeface="Inter" pitchFamily="34" charset="-122"/>
                <a:cs typeface="Inter" pitchFamily="34" charset="-120"/>
              </a:rPr>
              <a:t>Sử dụng SQL/NoSQL.</a:t>
            </a:r>
            <a:endParaRPr lang="en-US" sz="1125" dirty="0"/>
          </a:p>
        </p:txBody>
      </p:sp>
      <p:pic>
        <p:nvPicPr>
          <p:cNvPr id="13" name="Image 4" descr="preencoded.png">
            <a:extLst>
              <a:ext uri="{FF2B5EF4-FFF2-40B4-BE49-F238E27FC236}">
                <a16:creationId xmlns:a16="http://schemas.microsoft.com/office/drawing/2014/main" id="{7D6ADA4E-D418-267A-8388-59F74FEF6B43}"/>
              </a:ext>
            </a:extLst>
          </p:cNvPr>
          <p:cNvPicPr>
            <a:picLocks noChangeAspect="1"/>
          </p:cNvPicPr>
          <p:nvPr/>
        </p:nvPicPr>
        <p:blipFill>
          <a:blip r:embed="rId6"/>
          <a:stretch>
            <a:fillRect/>
          </a:stretch>
        </p:blipFill>
        <p:spPr>
          <a:xfrm>
            <a:off x="513258" y="5577185"/>
            <a:ext cx="733227" cy="879872"/>
          </a:xfrm>
          <a:prstGeom prst="rect">
            <a:avLst/>
          </a:prstGeom>
        </p:spPr>
      </p:pic>
      <p:sp>
        <p:nvSpPr>
          <p:cNvPr id="14" name="Text 7">
            <a:extLst>
              <a:ext uri="{FF2B5EF4-FFF2-40B4-BE49-F238E27FC236}">
                <a16:creationId xmlns:a16="http://schemas.microsoft.com/office/drawing/2014/main" id="{E692CF6B-51EC-59E7-3FEB-CC98926E2E4D}"/>
              </a:ext>
            </a:extLst>
          </p:cNvPr>
          <p:cNvSpPr/>
          <p:nvPr/>
        </p:nvSpPr>
        <p:spPr>
          <a:xfrm>
            <a:off x="1466454" y="5723831"/>
            <a:ext cx="1924844" cy="240606"/>
          </a:xfrm>
          <a:prstGeom prst="rect">
            <a:avLst/>
          </a:prstGeom>
          <a:noFill/>
          <a:ln/>
        </p:spPr>
        <p:txBody>
          <a:bodyPr wrap="none" lIns="0" tIns="0" rIns="0" bIns="0" rtlCol="0" anchor="t"/>
          <a:lstStyle/>
          <a:p>
            <a:pPr>
              <a:lnSpc>
                <a:spcPts val="1875"/>
              </a:lnSpc>
            </a:pPr>
            <a:r>
              <a:rPr lang="en-US" sz="1500" b="1" dirty="0">
                <a:solidFill>
                  <a:srgbClr val="272525"/>
                </a:solidFill>
                <a:latin typeface="Petrona Bold" pitchFamily="34" charset="0"/>
                <a:ea typeface="Petrona Bold" pitchFamily="34" charset="-122"/>
                <a:cs typeface="Petrona Bold" pitchFamily="34" charset="-120"/>
              </a:rPr>
              <a:t>Kết nối</a:t>
            </a:r>
            <a:endParaRPr lang="en-US" sz="1500" dirty="0"/>
          </a:p>
        </p:txBody>
      </p:sp>
      <p:sp>
        <p:nvSpPr>
          <p:cNvPr id="15" name="Text 8">
            <a:extLst>
              <a:ext uri="{FF2B5EF4-FFF2-40B4-BE49-F238E27FC236}">
                <a16:creationId xmlns:a16="http://schemas.microsoft.com/office/drawing/2014/main" id="{BF67B5C3-302C-C59B-C723-DEF959063FF8}"/>
              </a:ext>
            </a:extLst>
          </p:cNvPr>
          <p:cNvSpPr/>
          <p:nvPr/>
        </p:nvSpPr>
        <p:spPr>
          <a:xfrm>
            <a:off x="1466454" y="6052344"/>
            <a:ext cx="10212288" cy="234553"/>
          </a:xfrm>
          <a:prstGeom prst="rect">
            <a:avLst/>
          </a:prstGeom>
          <a:noFill/>
          <a:ln/>
        </p:spPr>
        <p:txBody>
          <a:bodyPr wrap="none" lIns="0" tIns="0" rIns="0" bIns="0" rtlCol="0" anchor="t"/>
          <a:lstStyle/>
          <a:p>
            <a:pPr>
              <a:lnSpc>
                <a:spcPts val="1833"/>
              </a:lnSpc>
            </a:pPr>
            <a:r>
              <a:rPr lang="en-US" sz="1125" dirty="0">
                <a:solidFill>
                  <a:srgbClr val="272525"/>
                </a:solidFill>
                <a:latin typeface="Inter" pitchFamily="34" charset="0"/>
                <a:ea typeface="Inter" pitchFamily="34" charset="-122"/>
                <a:cs typeface="Inter" pitchFamily="34" charset="-120"/>
              </a:rPr>
              <a:t>Thêm LoRa, Zigbee.</a:t>
            </a:r>
            <a:endParaRPr lang="en-US" sz="1125" dirty="0"/>
          </a:p>
        </p:txBody>
      </p:sp>
      <p:pic>
        <p:nvPicPr>
          <p:cNvPr id="2050" name="Picture 2" descr="ASTi Software Maintenance">
            <a:extLst>
              <a:ext uri="{FF2B5EF4-FFF2-40B4-BE49-F238E27FC236}">
                <a16:creationId xmlns:a16="http://schemas.microsoft.com/office/drawing/2014/main" id="{4C65FB90-D5CA-C4B8-4EDC-AE4A8C8A0B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204" y="3079135"/>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9139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FCB81A0-5716-9F83-5202-DEB415023E75}"/>
              </a:ext>
            </a:extLst>
          </p:cNvPr>
          <p:cNvPicPr>
            <a:picLocks noChangeAspect="1"/>
          </p:cNvPicPr>
          <p:nvPr/>
        </p:nvPicPr>
        <p:blipFill>
          <a:blip r:embed="rId2"/>
          <a:stretch>
            <a:fillRect/>
          </a:stretch>
        </p:blipFill>
        <p:spPr>
          <a:xfrm>
            <a:off x="7620000" y="0"/>
            <a:ext cx="4572000" cy="6858000"/>
          </a:xfrm>
          <a:prstGeom prst="rect">
            <a:avLst/>
          </a:prstGeom>
        </p:spPr>
      </p:pic>
      <p:pic>
        <p:nvPicPr>
          <p:cNvPr id="3" name="Image 1" descr="preencoded.png">
            <a:extLst>
              <a:ext uri="{FF2B5EF4-FFF2-40B4-BE49-F238E27FC236}">
                <a16:creationId xmlns:a16="http://schemas.microsoft.com/office/drawing/2014/main" id="{848110C5-FF0F-9F53-788C-0C0B2F7BA2E9}"/>
              </a:ext>
            </a:extLst>
          </p:cNvPr>
          <p:cNvPicPr>
            <a:picLocks noChangeAspect="1"/>
          </p:cNvPicPr>
          <p:nvPr/>
        </p:nvPicPr>
        <p:blipFill>
          <a:blip r:embed="rId3"/>
          <a:stretch>
            <a:fillRect/>
          </a:stretch>
        </p:blipFill>
        <p:spPr>
          <a:xfrm>
            <a:off x="7962900" y="1873250"/>
            <a:ext cx="3886200" cy="3111500"/>
          </a:xfrm>
          <a:prstGeom prst="rect">
            <a:avLst/>
          </a:prstGeom>
        </p:spPr>
      </p:pic>
      <p:sp>
        <p:nvSpPr>
          <p:cNvPr id="4" name="Text 0">
            <a:extLst>
              <a:ext uri="{FF2B5EF4-FFF2-40B4-BE49-F238E27FC236}">
                <a16:creationId xmlns:a16="http://schemas.microsoft.com/office/drawing/2014/main" id="{F735CCD5-3EFD-CD0E-48F5-58D6F2251673}"/>
              </a:ext>
            </a:extLst>
          </p:cNvPr>
          <p:cNvSpPr/>
          <p:nvPr/>
        </p:nvSpPr>
        <p:spPr>
          <a:xfrm>
            <a:off x="661492" y="2674739"/>
            <a:ext cx="5220394" cy="620217"/>
          </a:xfrm>
          <a:prstGeom prst="rect">
            <a:avLst/>
          </a:prstGeom>
          <a:noFill/>
          <a:ln/>
        </p:spPr>
        <p:txBody>
          <a:bodyPr wrap="none" lIns="0" tIns="0" rIns="0" bIns="0" rtlCol="0" anchor="t"/>
          <a:lstStyle/>
          <a:p>
            <a:pPr algn="ctr">
              <a:lnSpc>
                <a:spcPts val="4875"/>
              </a:lnSpc>
            </a:pPr>
            <a:r>
              <a:rPr lang="en-US" sz="3875" b="1" dirty="0"/>
              <a:t>THANK YOU </a:t>
            </a:r>
          </a:p>
        </p:txBody>
      </p:sp>
      <p:sp>
        <p:nvSpPr>
          <p:cNvPr id="5" name="Text 1">
            <a:extLst>
              <a:ext uri="{FF2B5EF4-FFF2-40B4-BE49-F238E27FC236}">
                <a16:creationId xmlns:a16="http://schemas.microsoft.com/office/drawing/2014/main" id="{22387279-8B4F-A62C-3C4D-B76DDE457074}"/>
              </a:ext>
            </a:extLst>
          </p:cNvPr>
          <p:cNvSpPr/>
          <p:nvPr/>
        </p:nvSpPr>
        <p:spPr>
          <a:xfrm>
            <a:off x="661492" y="3578424"/>
            <a:ext cx="6297018"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Cảm ơn quý thầy cô và các bạn đã lắng nghe. Xin mời đặt câu hỏi nếu có thắc mắc. Rất mong nhận được góp ý để hệ thống hoàn thiện hơn.</a:t>
            </a:r>
            <a:endParaRPr lang="en-US" sz="1458" dirty="0"/>
          </a:p>
        </p:txBody>
      </p:sp>
    </p:spTree>
    <p:extLst>
      <p:ext uri="{BB962C8B-B14F-4D97-AF65-F5344CB8AC3E}">
        <p14:creationId xmlns:p14="http://schemas.microsoft.com/office/powerpoint/2010/main" val="571530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9500365E-8797-6272-54A1-A365D53E7774}"/>
              </a:ext>
            </a:extLst>
          </p:cNvPr>
          <p:cNvSpPr/>
          <p:nvPr/>
        </p:nvSpPr>
        <p:spPr>
          <a:xfrm>
            <a:off x="492819" y="387251"/>
            <a:ext cx="5457032" cy="462062"/>
          </a:xfrm>
          <a:prstGeom prst="rect">
            <a:avLst/>
          </a:prstGeom>
          <a:noFill/>
          <a:ln/>
        </p:spPr>
        <p:txBody>
          <a:bodyPr wrap="none" lIns="0" tIns="0" rIns="0" bIns="0" rtlCol="0" anchor="t"/>
          <a:lstStyle/>
          <a:p>
            <a:pPr>
              <a:lnSpc>
                <a:spcPts val="3625"/>
              </a:lnSpc>
            </a:pPr>
            <a:r>
              <a:rPr lang="en-US" sz="2875" b="1" dirty="0">
                <a:solidFill>
                  <a:srgbClr val="000000"/>
                </a:solidFill>
                <a:latin typeface="Petrona Bold" pitchFamily="34" charset="0"/>
                <a:ea typeface="Petrona Bold" pitchFamily="34" charset="-122"/>
                <a:cs typeface="Petrona Bold" pitchFamily="34" charset="-120"/>
              </a:rPr>
              <a:t>Phạm Vi và Giới Hạn của Chủ Đề</a:t>
            </a:r>
            <a:endParaRPr lang="en-US" sz="2875" dirty="0"/>
          </a:p>
        </p:txBody>
      </p:sp>
      <p:pic>
        <p:nvPicPr>
          <p:cNvPr id="5" name="Image 0" descr="preencoded.png">
            <a:extLst>
              <a:ext uri="{FF2B5EF4-FFF2-40B4-BE49-F238E27FC236}">
                <a16:creationId xmlns:a16="http://schemas.microsoft.com/office/drawing/2014/main" id="{2A00F4CA-14D0-F726-CA9C-2DE7BCBCB8EC}"/>
              </a:ext>
            </a:extLst>
          </p:cNvPr>
          <p:cNvPicPr>
            <a:picLocks noChangeAspect="1"/>
          </p:cNvPicPr>
          <p:nvPr/>
        </p:nvPicPr>
        <p:blipFill>
          <a:blip r:embed="rId2"/>
          <a:stretch>
            <a:fillRect/>
          </a:stretch>
        </p:blipFill>
        <p:spPr>
          <a:xfrm>
            <a:off x="492819" y="1130895"/>
            <a:ext cx="2643188" cy="1633538"/>
          </a:xfrm>
          <a:prstGeom prst="rect">
            <a:avLst/>
          </a:prstGeom>
        </p:spPr>
      </p:pic>
      <p:sp>
        <p:nvSpPr>
          <p:cNvPr id="6" name="Text 1">
            <a:extLst>
              <a:ext uri="{FF2B5EF4-FFF2-40B4-BE49-F238E27FC236}">
                <a16:creationId xmlns:a16="http://schemas.microsoft.com/office/drawing/2014/main" id="{F918A55D-7675-C2F9-B09C-5FCB71B9B257}"/>
              </a:ext>
            </a:extLst>
          </p:cNvPr>
          <p:cNvSpPr/>
          <p:nvPr/>
        </p:nvSpPr>
        <p:spPr>
          <a:xfrm>
            <a:off x="492819" y="2940447"/>
            <a:ext cx="1848247" cy="230982"/>
          </a:xfrm>
          <a:prstGeom prst="rect">
            <a:avLst/>
          </a:prstGeom>
          <a:noFill/>
          <a:ln/>
        </p:spPr>
        <p:txBody>
          <a:bodyPr wrap="none" lIns="0" tIns="0" rIns="0" bIns="0" rtlCol="0" anchor="t"/>
          <a:lstStyle/>
          <a:p>
            <a:pPr>
              <a:lnSpc>
                <a:spcPts val="1792"/>
              </a:lnSpc>
            </a:pPr>
            <a:r>
              <a:rPr lang="en-US" sz="1417" b="1" dirty="0">
                <a:solidFill>
                  <a:srgbClr val="272525"/>
                </a:solidFill>
                <a:latin typeface="Petrona Bold" pitchFamily="34" charset="0"/>
                <a:ea typeface="Petrona Bold" pitchFamily="34" charset="-122"/>
                <a:cs typeface="Petrona Bold" pitchFamily="34" charset="-120"/>
              </a:rPr>
              <a:t>Giám Sát Nhiệt Độ</a:t>
            </a:r>
            <a:endParaRPr lang="en-US" sz="1417" dirty="0"/>
          </a:p>
        </p:txBody>
      </p:sp>
      <p:sp>
        <p:nvSpPr>
          <p:cNvPr id="7" name="Text 2">
            <a:extLst>
              <a:ext uri="{FF2B5EF4-FFF2-40B4-BE49-F238E27FC236}">
                <a16:creationId xmlns:a16="http://schemas.microsoft.com/office/drawing/2014/main" id="{A14B0A6E-2032-17AE-BA99-AE8F0D46709D}"/>
              </a:ext>
            </a:extLst>
          </p:cNvPr>
          <p:cNvSpPr/>
          <p:nvPr/>
        </p:nvSpPr>
        <p:spPr>
          <a:xfrm>
            <a:off x="492819" y="3255864"/>
            <a:ext cx="2643188" cy="450453"/>
          </a:xfrm>
          <a:prstGeom prst="rect">
            <a:avLst/>
          </a:prstGeom>
          <a:noFill/>
          <a:ln/>
        </p:spPr>
        <p:txBody>
          <a:bodyPr wrap="square" lIns="0" tIns="0" rIns="0" bIns="0" rtlCol="0" anchor="t"/>
          <a:lstStyle/>
          <a:p>
            <a:pPr>
              <a:lnSpc>
                <a:spcPts val="1750"/>
              </a:lnSpc>
            </a:pPr>
            <a:r>
              <a:rPr lang="en-US" sz="1083" dirty="0">
                <a:solidFill>
                  <a:srgbClr val="272525"/>
                </a:solidFill>
                <a:latin typeface="Inter" pitchFamily="34" charset="0"/>
                <a:ea typeface="Inter" pitchFamily="34" charset="-122"/>
                <a:cs typeface="Inter" pitchFamily="34" charset="-120"/>
              </a:rPr>
              <a:t>Theo dõi nhiệt độ trong kho lạnh, cảnh báo khi vượt ngưỡng.</a:t>
            </a:r>
            <a:endParaRPr lang="en-US" sz="1083" dirty="0"/>
          </a:p>
        </p:txBody>
      </p:sp>
      <p:pic>
        <p:nvPicPr>
          <p:cNvPr id="8" name="Image 1" descr="preencoded.png">
            <a:extLst>
              <a:ext uri="{FF2B5EF4-FFF2-40B4-BE49-F238E27FC236}">
                <a16:creationId xmlns:a16="http://schemas.microsoft.com/office/drawing/2014/main" id="{683136D3-EEB9-F068-ED65-E3E72D760E45}"/>
              </a:ext>
            </a:extLst>
          </p:cNvPr>
          <p:cNvPicPr>
            <a:picLocks noChangeAspect="1"/>
          </p:cNvPicPr>
          <p:nvPr/>
        </p:nvPicPr>
        <p:blipFill>
          <a:blip r:embed="rId3"/>
          <a:stretch>
            <a:fillRect/>
          </a:stretch>
        </p:blipFill>
        <p:spPr>
          <a:xfrm>
            <a:off x="3347144" y="1130895"/>
            <a:ext cx="2643287" cy="1633637"/>
          </a:xfrm>
          <a:prstGeom prst="rect">
            <a:avLst/>
          </a:prstGeom>
        </p:spPr>
      </p:pic>
      <p:sp>
        <p:nvSpPr>
          <p:cNvPr id="9" name="Text 3">
            <a:extLst>
              <a:ext uri="{FF2B5EF4-FFF2-40B4-BE49-F238E27FC236}">
                <a16:creationId xmlns:a16="http://schemas.microsoft.com/office/drawing/2014/main" id="{7B97FB3F-8629-D361-7E22-A6CB8BA5B3F6}"/>
              </a:ext>
            </a:extLst>
          </p:cNvPr>
          <p:cNvSpPr/>
          <p:nvPr/>
        </p:nvSpPr>
        <p:spPr>
          <a:xfrm>
            <a:off x="3347144" y="2940546"/>
            <a:ext cx="1848247" cy="230982"/>
          </a:xfrm>
          <a:prstGeom prst="rect">
            <a:avLst/>
          </a:prstGeom>
          <a:noFill/>
          <a:ln/>
        </p:spPr>
        <p:txBody>
          <a:bodyPr wrap="none" lIns="0" tIns="0" rIns="0" bIns="0" rtlCol="0" anchor="t"/>
          <a:lstStyle/>
          <a:p>
            <a:pPr>
              <a:lnSpc>
                <a:spcPts val="1792"/>
              </a:lnSpc>
            </a:pPr>
            <a:r>
              <a:rPr lang="en-US" sz="1417" b="1" dirty="0">
                <a:solidFill>
                  <a:srgbClr val="272525"/>
                </a:solidFill>
                <a:latin typeface="Petrona Bold" pitchFamily="34" charset="0"/>
                <a:ea typeface="Petrona Bold" pitchFamily="34" charset="-122"/>
                <a:cs typeface="Petrona Bold" pitchFamily="34" charset="-120"/>
              </a:rPr>
              <a:t>Phân Tích Dữ Liệu</a:t>
            </a:r>
            <a:endParaRPr lang="en-US" sz="1417" dirty="0"/>
          </a:p>
        </p:txBody>
      </p:sp>
      <p:sp>
        <p:nvSpPr>
          <p:cNvPr id="10" name="Text 4">
            <a:extLst>
              <a:ext uri="{FF2B5EF4-FFF2-40B4-BE49-F238E27FC236}">
                <a16:creationId xmlns:a16="http://schemas.microsoft.com/office/drawing/2014/main" id="{08229F8E-212C-D974-D723-E393B1CC05A3}"/>
              </a:ext>
            </a:extLst>
          </p:cNvPr>
          <p:cNvSpPr/>
          <p:nvPr/>
        </p:nvSpPr>
        <p:spPr>
          <a:xfrm>
            <a:off x="3347144" y="3255963"/>
            <a:ext cx="2643287" cy="450453"/>
          </a:xfrm>
          <a:prstGeom prst="rect">
            <a:avLst/>
          </a:prstGeom>
          <a:noFill/>
          <a:ln/>
        </p:spPr>
        <p:txBody>
          <a:bodyPr wrap="square" lIns="0" tIns="0" rIns="0" bIns="0" rtlCol="0" anchor="t"/>
          <a:lstStyle/>
          <a:p>
            <a:pPr>
              <a:lnSpc>
                <a:spcPts val="1750"/>
              </a:lnSpc>
            </a:pPr>
            <a:r>
              <a:rPr lang="en-US" sz="1083" dirty="0">
                <a:solidFill>
                  <a:srgbClr val="272525"/>
                </a:solidFill>
                <a:latin typeface="Inter" pitchFamily="34" charset="0"/>
                <a:ea typeface="Inter" pitchFamily="34" charset="-122"/>
                <a:cs typeface="Inter" pitchFamily="34" charset="-120"/>
              </a:rPr>
              <a:t>Lưu trữ và phân tích dữ liệu để tối ưu hóa bảo quản.</a:t>
            </a:r>
            <a:endParaRPr lang="en-US" sz="1083" dirty="0"/>
          </a:p>
        </p:txBody>
      </p:sp>
      <p:pic>
        <p:nvPicPr>
          <p:cNvPr id="11" name="Image 2" descr="preencoded.png">
            <a:extLst>
              <a:ext uri="{FF2B5EF4-FFF2-40B4-BE49-F238E27FC236}">
                <a16:creationId xmlns:a16="http://schemas.microsoft.com/office/drawing/2014/main" id="{FEDA5AFC-210E-7FF7-00CD-BB020E9E0481}"/>
              </a:ext>
            </a:extLst>
          </p:cNvPr>
          <p:cNvPicPr>
            <a:picLocks noChangeAspect="1"/>
          </p:cNvPicPr>
          <p:nvPr/>
        </p:nvPicPr>
        <p:blipFill>
          <a:blip r:embed="rId4"/>
          <a:stretch>
            <a:fillRect/>
          </a:stretch>
        </p:blipFill>
        <p:spPr>
          <a:xfrm>
            <a:off x="6201569" y="1130895"/>
            <a:ext cx="2643188" cy="1633538"/>
          </a:xfrm>
          <a:prstGeom prst="rect">
            <a:avLst/>
          </a:prstGeom>
        </p:spPr>
      </p:pic>
      <p:sp>
        <p:nvSpPr>
          <p:cNvPr id="12" name="Text 5">
            <a:extLst>
              <a:ext uri="{FF2B5EF4-FFF2-40B4-BE49-F238E27FC236}">
                <a16:creationId xmlns:a16="http://schemas.microsoft.com/office/drawing/2014/main" id="{1A28DE97-B37C-93ED-CD79-82D370ED926C}"/>
              </a:ext>
            </a:extLst>
          </p:cNvPr>
          <p:cNvSpPr/>
          <p:nvPr/>
        </p:nvSpPr>
        <p:spPr>
          <a:xfrm>
            <a:off x="6201569" y="2940447"/>
            <a:ext cx="1848247" cy="230982"/>
          </a:xfrm>
          <a:prstGeom prst="rect">
            <a:avLst/>
          </a:prstGeom>
          <a:noFill/>
          <a:ln/>
        </p:spPr>
        <p:txBody>
          <a:bodyPr wrap="none" lIns="0" tIns="0" rIns="0" bIns="0" rtlCol="0" anchor="t"/>
          <a:lstStyle/>
          <a:p>
            <a:pPr>
              <a:lnSpc>
                <a:spcPts val="1792"/>
              </a:lnSpc>
            </a:pPr>
            <a:r>
              <a:rPr lang="en-US" sz="1417" b="1" dirty="0">
                <a:solidFill>
                  <a:srgbClr val="272525"/>
                </a:solidFill>
                <a:latin typeface="Petrona Bold" pitchFamily="34" charset="0"/>
                <a:ea typeface="Petrona Bold" pitchFamily="34" charset="-122"/>
                <a:cs typeface="Petrona Bold" pitchFamily="34" charset="-120"/>
              </a:rPr>
              <a:t>Kết Nối IoT</a:t>
            </a:r>
            <a:endParaRPr lang="en-US" sz="1417" dirty="0"/>
          </a:p>
        </p:txBody>
      </p:sp>
      <p:sp>
        <p:nvSpPr>
          <p:cNvPr id="13" name="Text 6">
            <a:extLst>
              <a:ext uri="{FF2B5EF4-FFF2-40B4-BE49-F238E27FC236}">
                <a16:creationId xmlns:a16="http://schemas.microsoft.com/office/drawing/2014/main" id="{D2D1C9D0-67EB-8497-93FC-4114C5A6F878}"/>
              </a:ext>
            </a:extLst>
          </p:cNvPr>
          <p:cNvSpPr/>
          <p:nvPr/>
        </p:nvSpPr>
        <p:spPr>
          <a:xfrm>
            <a:off x="6201569" y="3255864"/>
            <a:ext cx="2643188" cy="450453"/>
          </a:xfrm>
          <a:prstGeom prst="rect">
            <a:avLst/>
          </a:prstGeom>
          <a:noFill/>
          <a:ln/>
        </p:spPr>
        <p:txBody>
          <a:bodyPr wrap="square" lIns="0" tIns="0" rIns="0" bIns="0" rtlCol="0" anchor="t"/>
          <a:lstStyle/>
          <a:p>
            <a:pPr>
              <a:lnSpc>
                <a:spcPts val="1750"/>
              </a:lnSpc>
            </a:pPr>
            <a:r>
              <a:rPr lang="en-US" sz="1083" dirty="0">
                <a:solidFill>
                  <a:srgbClr val="272525"/>
                </a:solidFill>
                <a:latin typeface="Inter" pitchFamily="34" charset="0"/>
                <a:ea typeface="Inter" pitchFamily="34" charset="-122"/>
                <a:cs typeface="Inter" pitchFamily="34" charset="-120"/>
              </a:rPr>
              <a:t>Giao tiếp IoT qua Wi-Fi để truyền dữ liệu lên ThingsBoard Cloud.</a:t>
            </a:r>
            <a:endParaRPr lang="en-US" sz="1083" dirty="0"/>
          </a:p>
        </p:txBody>
      </p:sp>
      <p:pic>
        <p:nvPicPr>
          <p:cNvPr id="14" name="Image 3" descr="preencoded.png">
            <a:extLst>
              <a:ext uri="{FF2B5EF4-FFF2-40B4-BE49-F238E27FC236}">
                <a16:creationId xmlns:a16="http://schemas.microsoft.com/office/drawing/2014/main" id="{4B05FB78-2448-ABEE-3529-2A4527DC59CA}"/>
              </a:ext>
            </a:extLst>
          </p:cNvPr>
          <p:cNvPicPr>
            <a:picLocks noChangeAspect="1"/>
          </p:cNvPicPr>
          <p:nvPr/>
        </p:nvPicPr>
        <p:blipFill>
          <a:blip r:embed="rId5"/>
          <a:stretch>
            <a:fillRect/>
          </a:stretch>
        </p:blipFill>
        <p:spPr>
          <a:xfrm>
            <a:off x="9055894" y="1130895"/>
            <a:ext cx="2643287" cy="1633637"/>
          </a:xfrm>
          <a:prstGeom prst="rect">
            <a:avLst/>
          </a:prstGeom>
        </p:spPr>
      </p:pic>
      <p:sp>
        <p:nvSpPr>
          <p:cNvPr id="15" name="Text 7">
            <a:extLst>
              <a:ext uri="{FF2B5EF4-FFF2-40B4-BE49-F238E27FC236}">
                <a16:creationId xmlns:a16="http://schemas.microsoft.com/office/drawing/2014/main" id="{BEB52622-DB37-DE2D-BB08-24473DF4C0E9}"/>
              </a:ext>
            </a:extLst>
          </p:cNvPr>
          <p:cNvSpPr/>
          <p:nvPr/>
        </p:nvSpPr>
        <p:spPr>
          <a:xfrm>
            <a:off x="9055895" y="2940546"/>
            <a:ext cx="2008584" cy="230982"/>
          </a:xfrm>
          <a:prstGeom prst="rect">
            <a:avLst/>
          </a:prstGeom>
          <a:noFill/>
          <a:ln/>
        </p:spPr>
        <p:txBody>
          <a:bodyPr wrap="none" lIns="0" tIns="0" rIns="0" bIns="0" rtlCol="0" anchor="t"/>
          <a:lstStyle/>
          <a:p>
            <a:pPr>
              <a:lnSpc>
                <a:spcPts val="1792"/>
              </a:lnSpc>
            </a:pPr>
            <a:r>
              <a:rPr lang="en-US" sz="1417" b="1" dirty="0">
                <a:solidFill>
                  <a:srgbClr val="272525"/>
                </a:solidFill>
                <a:latin typeface="Petrona Bold" pitchFamily="34" charset="0"/>
                <a:ea typeface="Petrona Bold" pitchFamily="34" charset="-122"/>
                <a:cs typeface="Petrona Bold" pitchFamily="34" charset="-120"/>
              </a:rPr>
              <a:t>Độ Chính Xác Cảm Biến</a:t>
            </a:r>
            <a:endParaRPr lang="en-US" sz="1417" dirty="0"/>
          </a:p>
        </p:txBody>
      </p:sp>
      <p:sp>
        <p:nvSpPr>
          <p:cNvPr id="16" name="Text 8">
            <a:extLst>
              <a:ext uri="{FF2B5EF4-FFF2-40B4-BE49-F238E27FC236}">
                <a16:creationId xmlns:a16="http://schemas.microsoft.com/office/drawing/2014/main" id="{5A4B9EC4-E02E-8D6C-EA7F-029E2E59062C}"/>
              </a:ext>
            </a:extLst>
          </p:cNvPr>
          <p:cNvSpPr/>
          <p:nvPr/>
        </p:nvSpPr>
        <p:spPr>
          <a:xfrm>
            <a:off x="9055894" y="3255963"/>
            <a:ext cx="2643287" cy="450453"/>
          </a:xfrm>
          <a:prstGeom prst="rect">
            <a:avLst/>
          </a:prstGeom>
          <a:noFill/>
          <a:ln/>
        </p:spPr>
        <p:txBody>
          <a:bodyPr wrap="square" lIns="0" tIns="0" rIns="0" bIns="0" rtlCol="0" anchor="t"/>
          <a:lstStyle/>
          <a:p>
            <a:pPr>
              <a:lnSpc>
                <a:spcPts val="1750"/>
              </a:lnSpc>
            </a:pPr>
            <a:r>
              <a:rPr lang="en-US" sz="1083" dirty="0">
                <a:solidFill>
                  <a:srgbClr val="272525"/>
                </a:solidFill>
                <a:latin typeface="Inter" pitchFamily="34" charset="0"/>
                <a:ea typeface="Inter" pitchFamily="34" charset="-122"/>
                <a:cs typeface="Inter" pitchFamily="34" charset="-120"/>
              </a:rPr>
              <a:t>Độ chính xác của cảm biến DHT11: ±2°C và ±5%.</a:t>
            </a:r>
            <a:endParaRPr lang="en-US" sz="1083" dirty="0"/>
          </a:p>
        </p:txBody>
      </p:sp>
      <p:pic>
        <p:nvPicPr>
          <p:cNvPr id="17" name="Image 4" descr="preencoded.png">
            <a:extLst>
              <a:ext uri="{FF2B5EF4-FFF2-40B4-BE49-F238E27FC236}">
                <a16:creationId xmlns:a16="http://schemas.microsoft.com/office/drawing/2014/main" id="{86FF9597-A1C4-F1DF-A3B0-75254D674C0E}"/>
              </a:ext>
            </a:extLst>
          </p:cNvPr>
          <p:cNvPicPr>
            <a:picLocks noChangeAspect="1"/>
          </p:cNvPicPr>
          <p:nvPr/>
        </p:nvPicPr>
        <p:blipFill>
          <a:blip r:embed="rId6"/>
          <a:stretch>
            <a:fillRect/>
          </a:stretch>
        </p:blipFill>
        <p:spPr>
          <a:xfrm>
            <a:off x="492819" y="4128790"/>
            <a:ext cx="2643188" cy="1633538"/>
          </a:xfrm>
          <a:prstGeom prst="rect">
            <a:avLst/>
          </a:prstGeom>
        </p:spPr>
      </p:pic>
      <p:sp>
        <p:nvSpPr>
          <p:cNvPr id="18" name="Text 9">
            <a:extLst>
              <a:ext uri="{FF2B5EF4-FFF2-40B4-BE49-F238E27FC236}">
                <a16:creationId xmlns:a16="http://schemas.microsoft.com/office/drawing/2014/main" id="{1A8F0937-4BF2-8A55-DD43-6A2E5493115C}"/>
              </a:ext>
            </a:extLst>
          </p:cNvPr>
          <p:cNvSpPr/>
          <p:nvPr/>
        </p:nvSpPr>
        <p:spPr>
          <a:xfrm>
            <a:off x="492819" y="5938342"/>
            <a:ext cx="1848247" cy="230982"/>
          </a:xfrm>
          <a:prstGeom prst="rect">
            <a:avLst/>
          </a:prstGeom>
          <a:noFill/>
          <a:ln/>
        </p:spPr>
        <p:txBody>
          <a:bodyPr wrap="none" lIns="0" tIns="0" rIns="0" bIns="0" rtlCol="0" anchor="t"/>
          <a:lstStyle/>
          <a:p>
            <a:pPr>
              <a:lnSpc>
                <a:spcPts val="1792"/>
              </a:lnSpc>
            </a:pPr>
            <a:r>
              <a:rPr lang="en-US" sz="1417" b="1" dirty="0">
                <a:solidFill>
                  <a:srgbClr val="272525"/>
                </a:solidFill>
                <a:latin typeface="Petrona Bold" pitchFamily="34" charset="0"/>
                <a:ea typeface="Petrona Bold" pitchFamily="34" charset="-122"/>
                <a:cs typeface="Petrona Bold" pitchFamily="34" charset="-120"/>
              </a:rPr>
              <a:t>Phụ Thuộc Wi-Fi</a:t>
            </a:r>
            <a:endParaRPr lang="en-US" sz="1417" dirty="0"/>
          </a:p>
        </p:txBody>
      </p:sp>
      <p:sp>
        <p:nvSpPr>
          <p:cNvPr id="19" name="Text 10">
            <a:extLst>
              <a:ext uri="{FF2B5EF4-FFF2-40B4-BE49-F238E27FC236}">
                <a16:creationId xmlns:a16="http://schemas.microsoft.com/office/drawing/2014/main" id="{7D22B5D9-0744-6BD7-9F8C-660D9B93BE2D}"/>
              </a:ext>
            </a:extLst>
          </p:cNvPr>
          <p:cNvSpPr/>
          <p:nvPr/>
        </p:nvSpPr>
        <p:spPr>
          <a:xfrm>
            <a:off x="492819" y="6253758"/>
            <a:ext cx="2643188" cy="450453"/>
          </a:xfrm>
          <a:prstGeom prst="rect">
            <a:avLst/>
          </a:prstGeom>
          <a:noFill/>
          <a:ln/>
        </p:spPr>
        <p:txBody>
          <a:bodyPr wrap="square" lIns="0" tIns="0" rIns="0" bIns="0" rtlCol="0" anchor="t"/>
          <a:lstStyle/>
          <a:p>
            <a:pPr>
              <a:lnSpc>
                <a:spcPts val="1750"/>
              </a:lnSpc>
            </a:pPr>
            <a:r>
              <a:rPr lang="en-US" sz="1083" dirty="0">
                <a:solidFill>
                  <a:srgbClr val="272525"/>
                </a:solidFill>
                <a:latin typeface="Inter" pitchFamily="34" charset="0"/>
                <a:ea typeface="Inter" pitchFamily="34" charset="-122"/>
                <a:cs typeface="Inter" pitchFamily="34" charset="-120"/>
              </a:rPr>
              <a:t>Hệ thống bị ảnh hưởng bởi sự ổn định của kết nối mạng.</a:t>
            </a:r>
            <a:endParaRPr lang="en-US" sz="1083" dirty="0"/>
          </a:p>
        </p:txBody>
      </p:sp>
      <p:pic>
        <p:nvPicPr>
          <p:cNvPr id="20" name="Image 5" descr="preencoded.png">
            <a:extLst>
              <a:ext uri="{FF2B5EF4-FFF2-40B4-BE49-F238E27FC236}">
                <a16:creationId xmlns:a16="http://schemas.microsoft.com/office/drawing/2014/main" id="{07DE50D7-6D74-D836-2D3D-B24BAE3D6C1F}"/>
              </a:ext>
            </a:extLst>
          </p:cNvPr>
          <p:cNvPicPr>
            <a:picLocks noChangeAspect="1"/>
          </p:cNvPicPr>
          <p:nvPr/>
        </p:nvPicPr>
        <p:blipFill>
          <a:blip r:embed="rId7"/>
          <a:stretch>
            <a:fillRect/>
          </a:stretch>
        </p:blipFill>
        <p:spPr>
          <a:xfrm>
            <a:off x="3347144" y="4128790"/>
            <a:ext cx="2643287" cy="1633637"/>
          </a:xfrm>
          <a:prstGeom prst="rect">
            <a:avLst/>
          </a:prstGeom>
        </p:spPr>
      </p:pic>
      <p:sp>
        <p:nvSpPr>
          <p:cNvPr id="21" name="Text 11">
            <a:extLst>
              <a:ext uri="{FF2B5EF4-FFF2-40B4-BE49-F238E27FC236}">
                <a16:creationId xmlns:a16="http://schemas.microsoft.com/office/drawing/2014/main" id="{46097086-1889-E5D1-7C6B-42E4CD917A83}"/>
              </a:ext>
            </a:extLst>
          </p:cNvPr>
          <p:cNvSpPr/>
          <p:nvPr/>
        </p:nvSpPr>
        <p:spPr>
          <a:xfrm>
            <a:off x="3347145" y="5938441"/>
            <a:ext cx="2316361" cy="230982"/>
          </a:xfrm>
          <a:prstGeom prst="rect">
            <a:avLst/>
          </a:prstGeom>
          <a:noFill/>
          <a:ln/>
        </p:spPr>
        <p:txBody>
          <a:bodyPr wrap="none" lIns="0" tIns="0" rIns="0" bIns="0" rtlCol="0" anchor="t"/>
          <a:lstStyle/>
          <a:p>
            <a:pPr>
              <a:lnSpc>
                <a:spcPts val="1792"/>
              </a:lnSpc>
            </a:pPr>
            <a:r>
              <a:rPr lang="en-US" sz="1417" b="1" dirty="0">
                <a:solidFill>
                  <a:srgbClr val="272525"/>
                </a:solidFill>
                <a:latin typeface="Petrona Bold" pitchFamily="34" charset="0"/>
                <a:ea typeface="Petrona Bold" pitchFamily="34" charset="-122"/>
                <a:cs typeface="Petrona Bold" pitchFamily="34" charset="-120"/>
              </a:rPr>
              <a:t>Không Kiểm Soát Chủ Động</a:t>
            </a:r>
            <a:endParaRPr lang="en-US" sz="1417" dirty="0"/>
          </a:p>
        </p:txBody>
      </p:sp>
      <p:sp>
        <p:nvSpPr>
          <p:cNvPr id="22" name="Text 12">
            <a:extLst>
              <a:ext uri="{FF2B5EF4-FFF2-40B4-BE49-F238E27FC236}">
                <a16:creationId xmlns:a16="http://schemas.microsoft.com/office/drawing/2014/main" id="{7CED381C-AF9E-46D3-F1B9-643DD7AA6435}"/>
              </a:ext>
            </a:extLst>
          </p:cNvPr>
          <p:cNvSpPr/>
          <p:nvPr/>
        </p:nvSpPr>
        <p:spPr>
          <a:xfrm>
            <a:off x="3347144" y="6253857"/>
            <a:ext cx="2643287" cy="450453"/>
          </a:xfrm>
          <a:prstGeom prst="rect">
            <a:avLst/>
          </a:prstGeom>
          <a:noFill/>
          <a:ln/>
        </p:spPr>
        <p:txBody>
          <a:bodyPr wrap="square" lIns="0" tIns="0" rIns="0" bIns="0" rtlCol="0" anchor="t"/>
          <a:lstStyle/>
          <a:p>
            <a:pPr>
              <a:lnSpc>
                <a:spcPts val="1750"/>
              </a:lnSpc>
            </a:pPr>
            <a:r>
              <a:rPr lang="en-US" sz="1083" dirty="0">
                <a:solidFill>
                  <a:srgbClr val="272525"/>
                </a:solidFill>
                <a:latin typeface="Inter" pitchFamily="34" charset="0"/>
                <a:ea typeface="Inter" pitchFamily="34" charset="-122"/>
                <a:cs typeface="Inter" pitchFamily="34" charset="-120"/>
              </a:rPr>
              <a:t>Hệ thống không điều khiển trực tiếp hệ thống làm lạnh.</a:t>
            </a:r>
            <a:endParaRPr lang="en-US" sz="1083" dirty="0"/>
          </a:p>
        </p:txBody>
      </p:sp>
      <p:pic>
        <p:nvPicPr>
          <p:cNvPr id="23" name="Image 6" descr="preencoded.png">
            <a:extLst>
              <a:ext uri="{FF2B5EF4-FFF2-40B4-BE49-F238E27FC236}">
                <a16:creationId xmlns:a16="http://schemas.microsoft.com/office/drawing/2014/main" id="{FD1588CD-6B8D-2677-E0D0-C5A7931A692D}"/>
              </a:ext>
            </a:extLst>
          </p:cNvPr>
          <p:cNvPicPr>
            <a:picLocks noChangeAspect="1"/>
          </p:cNvPicPr>
          <p:nvPr/>
        </p:nvPicPr>
        <p:blipFill>
          <a:blip r:embed="rId8"/>
          <a:stretch>
            <a:fillRect/>
          </a:stretch>
        </p:blipFill>
        <p:spPr>
          <a:xfrm>
            <a:off x="6201569" y="4128790"/>
            <a:ext cx="2643188" cy="1633538"/>
          </a:xfrm>
          <a:prstGeom prst="rect">
            <a:avLst/>
          </a:prstGeom>
        </p:spPr>
      </p:pic>
      <p:sp>
        <p:nvSpPr>
          <p:cNvPr id="24" name="Text 13">
            <a:extLst>
              <a:ext uri="{FF2B5EF4-FFF2-40B4-BE49-F238E27FC236}">
                <a16:creationId xmlns:a16="http://schemas.microsoft.com/office/drawing/2014/main" id="{44F34247-0338-8363-B687-D14AEC822535}"/>
              </a:ext>
            </a:extLst>
          </p:cNvPr>
          <p:cNvSpPr/>
          <p:nvPr/>
        </p:nvSpPr>
        <p:spPr>
          <a:xfrm>
            <a:off x="6201569" y="5938342"/>
            <a:ext cx="1848247" cy="230982"/>
          </a:xfrm>
          <a:prstGeom prst="rect">
            <a:avLst/>
          </a:prstGeom>
          <a:noFill/>
          <a:ln/>
        </p:spPr>
        <p:txBody>
          <a:bodyPr wrap="none" lIns="0" tIns="0" rIns="0" bIns="0" rtlCol="0" anchor="t"/>
          <a:lstStyle/>
          <a:p>
            <a:pPr>
              <a:lnSpc>
                <a:spcPts val="1792"/>
              </a:lnSpc>
            </a:pPr>
            <a:r>
              <a:rPr lang="en-US" sz="1417" b="1" dirty="0">
                <a:solidFill>
                  <a:srgbClr val="272525"/>
                </a:solidFill>
                <a:latin typeface="Petrona Bold" pitchFamily="34" charset="0"/>
                <a:ea typeface="Petrona Bold" pitchFamily="34" charset="-122"/>
              </a:rPr>
              <a:t>Cloud Storage</a:t>
            </a:r>
            <a:endParaRPr lang="en-US" sz="1417" dirty="0"/>
          </a:p>
        </p:txBody>
      </p:sp>
      <p:sp>
        <p:nvSpPr>
          <p:cNvPr id="25" name="Text 14">
            <a:extLst>
              <a:ext uri="{FF2B5EF4-FFF2-40B4-BE49-F238E27FC236}">
                <a16:creationId xmlns:a16="http://schemas.microsoft.com/office/drawing/2014/main" id="{21993189-B794-37F4-B504-AE2C1E8B5371}"/>
              </a:ext>
            </a:extLst>
          </p:cNvPr>
          <p:cNvSpPr/>
          <p:nvPr/>
        </p:nvSpPr>
        <p:spPr>
          <a:xfrm>
            <a:off x="6201569" y="6253758"/>
            <a:ext cx="2643188" cy="450453"/>
          </a:xfrm>
          <a:prstGeom prst="rect">
            <a:avLst/>
          </a:prstGeom>
          <a:noFill/>
          <a:ln/>
        </p:spPr>
        <p:txBody>
          <a:bodyPr wrap="square" lIns="0" tIns="0" rIns="0" bIns="0" rtlCol="0" anchor="t"/>
          <a:lstStyle/>
          <a:p>
            <a:pPr>
              <a:lnSpc>
                <a:spcPts val="1750"/>
              </a:lnSpc>
            </a:pPr>
            <a:r>
              <a:rPr lang="en-US" sz="1083" dirty="0">
                <a:solidFill>
                  <a:srgbClr val="272525"/>
                </a:solidFill>
                <a:latin typeface="Inter" pitchFamily="34" charset="0"/>
                <a:ea typeface="Inter" pitchFamily="34" charset="-122"/>
                <a:cs typeface="Inter" pitchFamily="34" charset="-120"/>
              </a:rPr>
              <a:t>Khả năng lưu trữ dữ liệu của hệ thống có giới hạn.</a:t>
            </a:r>
            <a:endParaRPr lang="en-US" sz="1083" dirty="0"/>
          </a:p>
        </p:txBody>
      </p:sp>
    </p:spTree>
    <p:extLst>
      <p:ext uri="{BB962C8B-B14F-4D97-AF65-F5344CB8AC3E}">
        <p14:creationId xmlns:p14="http://schemas.microsoft.com/office/powerpoint/2010/main" val="6283366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B9C3-B249-5251-0461-92AC914BA805}"/>
              </a:ext>
            </a:extLst>
          </p:cNvPr>
          <p:cNvSpPr>
            <a:spLocks noGrp="1"/>
          </p:cNvSpPr>
          <p:nvPr>
            <p:ph type="title"/>
          </p:nvPr>
        </p:nvSpPr>
        <p:spPr/>
        <p:txBody>
          <a:bodyPr/>
          <a:lstStyle/>
          <a:p>
            <a:endParaRPr lang="en-US"/>
          </a:p>
        </p:txBody>
      </p:sp>
      <p:pic>
        <p:nvPicPr>
          <p:cNvPr id="4" name="Image 0" descr="preencoded.png">
            <a:extLst>
              <a:ext uri="{FF2B5EF4-FFF2-40B4-BE49-F238E27FC236}">
                <a16:creationId xmlns:a16="http://schemas.microsoft.com/office/drawing/2014/main" id="{9BFC944F-2A12-7E7F-6839-E315009453F3}"/>
              </a:ext>
            </a:extLst>
          </p:cNvPr>
          <p:cNvPicPr>
            <a:picLocks noChangeAspect="1"/>
          </p:cNvPicPr>
          <p:nvPr/>
        </p:nvPicPr>
        <p:blipFill>
          <a:blip r:embed="rId2"/>
          <a:stretch>
            <a:fillRect/>
          </a:stretch>
        </p:blipFill>
        <p:spPr>
          <a:xfrm>
            <a:off x="0" y="0"/>
            <a:ext cx="12192000" cy="2321918"/>
          </a:xfrm>
          <a:prstGeom prst="rect">
            <a:avLst/>
          </a:prstGeom>
        </p:spPr>
      </p:pic>
      <p:sp>
        <p:nvSpPr>
          <p:cNvPr id="5" name="Text 0">
            <a:extLst>
              <a:ext uri="{FF2B5EF4-FFF2-40B4-BE49-F238E27FC236}">
                <a16:creationId xmlns:a16="http://schemas.microsoft.com/office/drawing/2014/main" id="{5EFA0CD5-58D7-DA83-5E62-2D4256F7E800}"/>
              </a:ext>
            </a:extLst>
          </p:cNvPr>
          <p:cNvSpPr/>
          <p:nvPr/>
        </p:nvSpPr>
        <p:spPr>
          <a:xfrm>
            <a:off x="650082" y="2833687"/>
            <a:ext cx="8674398" cy="609402"/>
          </a:xfrm>
          <a:prstGeom prst="rect">
            <a:avLst/>
          </a:prstGeom>
          <a:noFill/>
          <a:ln/>
        </p:spPr>
        <p:txBody>
          <a:bodyPr wrap="none" lIns="0" tIns="0" rIns="0" bIns="0" rtlCol="0" anchor="t"/>
          <a:lstStyle/>
          <a:p>
            <a:pPr>
              <a:lnSpc>
                <a:spcPts val="4791"/>
              </a:lnSpc>
            </a:pPr>
            <a:r>
              <a:rPr lang="en-US" sz="3833" b="1" dirty="0">
                <a:solidFill>
                  <a:srgbClr val="000000"/>
                </a:solidFill>
                <a:latin typeface="Petrona Bold" pitchFamily="34" charset="0"/>
                <a:ea typeface="Petrona Bold" pitchFamily="34" charset="-122"/>
                <a:cs typeface="Petrona Bold" pitchFamily="34" charset="-120"/>
              </a:rPr>
              <a:t>Chức Năng và Hoạt Động của Hệ Thống</a:t>
            </a:r>
            <a:endParaRPr lang="en-US" sz="3833" dirty="0"/>
          </a:p>
        </p:txBody>
      </p:sp>
      <p:sp>
        <p:nvSpPr>
          <p:cNvPr id="6" name="Shape 1">
            <a:extLst>
              <a:ext uri="{FF2B5EF4-FFF2-40B4-BE49-F238E27FC236}">
                <a16:creationId xmlns:a16="http://schemas.microsoft.com/office/drawing/2014/main" id="{7CEFF8C5-FD87-C407-B87D-2B1E85A32624}"/>
              </a:ext>
            </a:extLst>
          </p:cNvPr>
          <p:cNvSpPr/>
          <p:nvPr/>
        </p:nvSpPr>
        <p:spPr>
          <a:xfrm>
            <a:off x="650082" y="3930651"/>
            <a:ext cx="417909" cy="417909"/>
          </a:xfrm>
          <a:prstGeom prst="roundRect">
            <a:avLst>
              <a:gd name="adj" fmla="val 18668"/>
            </a:avLst>
          </a:prstGeom>
          <a:solidFill>
            <a:srgbClr val="CCEEFF"/>
          </a:solidFill>
          <a:ln w="7620">
            <a:solidFill>
              <a:srgbClr val="B2D4E5"/>
            </a:solidFill>
            <a:prstDash val="solid"/>
          </a:ln>
        </p:spPr>
      </p:sp>
      <p:sp>
        <p:nvSpPr>
          <p:cNvPr id="7" name="Text 2">
            <a:extLst>
              <a:ext uri="{FF2B5EF4-FFF2-40B4-BE49-F238E27FC236}">
                <a16:creationId xmlns:a16="http://schemas.microsoft.com/office/drawing/2014/main" id="{EF6A5D74-8C58-1D2B-9E9F-9A917CF4F47F}"/>
              </a:ext>
            </a:extLst>
          </p:cNvPr>
          <p:cNvSpPr/>
          <p:nvPr/>
        </p:nvSpPr>
        <p:spPr>
          <a:xfrm>
            <a:off x="712787" y="3956795"/>
            <a:ext cx="292497" cy="365621"/>
          </a:xfrm>
          <a:prstGeom prst="rect">
            <a:avLst/>
          </a:prstGeom>
          <a:noFill/>
          <a:ln/>
        </p:spPr>
        <p:txBody>
          <a:bodyPr wrap="none" lIns="0" tIns="0" rIns="0" bIns="0" rtlCol="0" anchor="t"/>
          <a:lstStyle/>
          <a:p>
            <a:pPr algn="ctr">
              <a:lnSpc>
                <a:spcPts val="2292"/>
              </a:lnSpc>
            </a:pPr>
            <a:r>
              <a:rPr lang="en-US" sz="2292" b="1" dirty="0">
                <a:solidFill>
                  <a:srgbClr val="272525"/>
                </a:solidFill>
                <a:latin typeface="Petrona Bold" pitchFamily="34" charset="0"/>
                <a:ea typeface="Petrona Bold" pitchFamily="34" charset="-122"/>
                <a:cs typeface="Petrona Bold" pitchFamily="34" charset="-120"/>
              </a:rPr>
              <a:t>1</a:t>
            </a:r>
            <a:endParaRPr lang="en-US" sz="2292" dirty="0"/>
          </a:p>
        </p:txBody>
      </p:sp>
      <p:sp>
        <p:nvSpPr>
          <p:cNvPr id="8" name="Text 3">
            <a:extLst>
              <a:ext uri="{FF2B5EF4-FFF2-40B4-BE49-F238E27FC236}">
                <a16:creationId xmlns:a16="http://schemas.microsoft.com/office/drawing/2014/main" id="{0AE78D95-79A7-08EC-D41A-2EA7FE2363CE}"/>
              </a:ext>
            </a:extLst>
          </p:cNvPr>
          <p:cNvSpPr/>
          <p:nvPr/>
        </p:nvSpPr>
        <p:spPr>
          <a:xfrm>
            <a:off x="1253728" y="3930650"/>
            <a:ext cx="2586732" cy="304701"/>
          </a:xfrm>
          <a:prstGeom prst="rect">
            <a:avLst/>
          </a:prstGeom>
          <a:noFill/>
          <a:ln/>
        </p:spPr>
        <p:txBody>
          <a:bodyPr wrap="none" lIns="0" tIns="0" rIns="0" bIns="0" rtlCol="0" anchor="t"/>
          <a:lstStyle/>
          <a:p>
            <a:pPr>
              <a:lnSpc>
                <a:spcPts val="2375"/>
              </a:lnSpc>
            </a:pPr>
            <a:r>
              <a:rPr lang="en-US" sz="1917" b="1" dirty="0">
                <a:solidFill>
                  <a:srgbClr val="272525"/>
                </a:solidFill>
                <a:latin typeface="Petrona Bold" pitchFamily="34" charset="0"/>
                <a:ea typeface="Petrona Bold" pitchFamily="34" charset="-122"/>
                <a:cs typeface="Petrona Bold" pitchFamily="34" charset="-120"/>
              </a:rPr>
              <a:t>Giám sát thời gian thực</a:t>
            </a:r>
            <a:endParaRPr lang="en-US" sz="1917" dirty="0"/>
          </a:p>
        </p:txBody>
      </p:sp>
      <p:sp>
        <p:nvSpPr>
          <p:cNvPr id="9" name="Text 4">
            <a:extLst>
              <a:ext uri="{FF2B5EF4-FFF2-40B4-BE49-F238E27FC236}">
                <a16:creationId xmlns:a16="http://schemas.microsoft.com/office/drawing/2014/main" id="{03899314-FF93-3042-1138-2B8A16168CE8}"/>
              </a:ext>
            </a:extLst>
          </p:cNvPr>
          <p:cNvSpPr/>
          <p:nvPr/>
        </p:nvSpPr>
        <p:spPr>
          <a:xfrm>
            <a:off x="1253729" y="4346773"/>
            <a:ext cx="4749403" cy="297160"/>
          </a:xfrm>
          <a:prstGeom prst="rect">
            <a:avLst/>
          </a:prstGeom>
          <a:noFill/>
          <a:ln/>
        </p:spPr>
        <p:txBody>
          <a:bodyPr wrap="none" lIns="0" tIns="0" rIns="0" bIns="0" rtlCol="0" anchor="t"/>
          <a:lstStyle/>
          <a:p>
            <a:pPr>
              <a:lnSpc>
                <a:spcPts val="2333"/>
              </a:lnSpc>
            </a:pPr>
            <a:r>
              <a:rPr lang="en-US" sz="1458" dirty="0">
                <a:solidFill>
                  <a:srgbClr val="272525"/>
                </a:solidFill>
                <a:latin typeface="Inter" pitchFamily="34" charset="0"/>
                <a:ea typeface="Inter" pitchFamily="34" charset="-122"/>
                <a:cs typeface="Inter" pitchFamily="34" charset="-120"/>
              </a:rPr>
              <a:t>Đo nhiệt độ và độ ẩm từ DHT11.</a:t>
            </a:r>
            <a:endParaRPr lang="en-US" sz="1458" dirty="0"/>
          </a:p>
        </p:txBody>
      </p:sp>
      <p:sp>
        <p:nvSpPr>
          <p:cNvPr id="10" name="Shape 5">
            <a:extLst>
              <a:ext uri="{FF2B5EF4-FFF2-40B4-BE49-F238E27FC236}">
                <a16:creationId xmlns:a16="http://schemas.microsoft.com/office/drawing/2014/main" id="{2BE8CB30-2A5D-0D01-6CA9-02D285826D77}"/>
              </a:ext>
            </a:extLst>
          </p:cNvPr>
          <p:cNvSpPr/>
          <p:nvPr/>
        </p:nvSpPr>
        <p:spPr>
          <a:xfrm>
            <a:off x="6188869" y="3930651"/>
            <a:ext cx="417909" cy="417909"/>
          </a:xfrm>
          <a:prstGeom prst="roundRect">
            <a:avLst>
              <a:gd name="adj" fmla="val 18668"/>
            </a:avLst>
          </a:prstGeom>
          <a:solidFill>
            <a:srgbClr val="CCEEFF"/>
          </a:solidFill>
          <a:ln w="7620">
            <a:solidFill>
              <a:srgbClr val="B2D4E5"/>
            </a:solidFill>
            <a:prstDash val="solid"/>
          </a:ln>
        </p:spPr>
      </p:sp>
      <p:sp>
        <p:nvSpPr>
          <p:cNvPr id="11" name="Text 6">
            <a:extLst>
              <a:ext uri="{FF2B5EF4-FFF2-40B4-BE49-F238E27FC236}">
                <a16:creationId xmlns:a16="http://schemas.microsoft.com/office/drawing/2014/main" id="{AFAC84F5-0B1A-F824-FEC6-359C0114DDAA}"/>
              </a:ext>
            </a:extLst>
          </p:cNvPr>
          <p:cNvSpPr/>
          <p:nvPr/>
        </p:nvSpPr>
        <p:spPr>
          <a:xfrm>
            <a:off x="6251575" y="3956795"/>
            <a:ext cx="292497" cy="365621"/>
          </a:xfrm>
          <a:prstGeom prst="rect">
            <a:avLst/>
          </a:prstGeom>
          <a:noFill/>
          <a:ln/>
        </p:spPr>
        <p:txBody>
          <a:bodyPr wrap="none" lIns="0" tIns="0" rIns="0" bIns="0" rtlCol="0" anchor="t"/>
          <a:lstStyle/>
          <a:p>
            <a:pPr algn="ctr">
              <a:lnSpc>
                <a:spcPts val="2292"/>
              </a:lnSpc>
            </a:pPr>
            <a:r>
              <a:rPr lang="en-US" sz="2292" b="1" dirty="0">
                <a:solidFill>
                  <a:srgbClr val="272525"/>
                </a:solidFill>
                <a:latin typeface="Petrona Bold" pitchFamily="34" charset="0"/>
                <a:ea typeface="Petrona Bold" pitchFamily="34" charset="-122"/>
                <a:cs typeface="Petrona Bold" pitchFamily="34" charset="-120"/>
              </a:rPr>
              <a:t>2</a:t>
            </a:r>
            <a:endParaRPr lang="en-US" sz="2292" dirty="0"/>
          </a:p>
        </p:txBody>
      </p:sp>
      <p:sp>
        <p:nvSpPr>
          <p:cNvPr id="12" name="Text 7">
            <a:extLst>
              <a:ext uri="{FF2B5EF4-FFF2-40B4-BE49-F238E27FC236}">
                <a16:creationId xmlns:a16="http://schemas.microsoft.com/office/drawing/2014/main" id="{622567C3-3465-4183-98CA-32A8D394EBAF}"/>
              </a:ext>
            </a:extLst>
          </p:cNvPr>
          <p:cNvSpPr/>
          <p:nvPr/>
        </p:nvSpPr>
        <p:spPr>
          <a:xfrm>
            <a:off x="6792516" y="3930650"/>
            <a:ext cx="2438003" cy="304701"/>
          </a:xfrm>
          <a:prstGeom prst="rect">
            <a:avLst/>
          </a:prstGeom>
          <a:noFill/>
          <a:ln/>
        </p:spPr>
        <p:txBody>
          <a:bodyPr wrap="none" lIns="0" tIns="0" rIns="0" bIns="0" rtlCol="0" anchor="t"/>
          <a:lstStyle/>
          <a:p>
            <a:pPr>
              <a:lnSpc>
                <a:spcPts val="2375"/>
              </a:lnSpc>
            </a:pPr>
            <a:r>
              <a:rPr lang="en-US" sz="1917" b="1" dirty="0">
                <a:solidFill>
                  <a:srgbClr val="272525"/>
                </a:solidFill>
                <a:latin typeface="Petrona Bold" pitchFamily="34" charset="0"/>
                <a:ea typeface="Petrona Bold" pitchFamily="34" charset="-122"/>
                <a:cs typeface="Petrona Bold" pitchFamily="34" charset="-120"/>
              </a:rPr>
              <a:t>Hiển thị dữ liệu</a:t>
            </a:r>
            <a:endParaRPr lang="en-US" sz="1917" dirty="0"/>
          </a:p>
        </p:txBody>
      </p:sp>
      <p:sp>
        <p:nvSpPr>
          <p:cNvPr id="13" name="Text 8">
            <a:extLst>
              <a:ext uri="{FF2B5EF4-FFF2-40B4-BE49-F238E27FC236}">
                <a16:creationId xmlns:a16="http://schemas.microsoft.com/office/drawing/2014/main" id="{9EF25E89-0777-4D2B-7AAC-F1C1D7836654}"/>
              </a:ext>
            </a:extLst>
          </p:cNvPr>
          <p:cNvSpPr/>
          <p:nvPr/>
        </p:nvSpPr>
        <p:spPr>
          <a:xfrm>
            <a:off x="6792516" y="4346773"/>
            <a:ext cx="4749403" cy="594320"/>
          </a:xfrm>
          <a:prstGeom prst="rect">
            <a:avLst/>
          </a:prstGeom>
          <a:noFill/>
          <a:ln/>
        </p:spPr>
        <p:txBody>
          <a:bodyPr wrap="square" lIns="0" tIns="0" rIns="0" bIns="0" rtlCol="0" anchor="t"/>
          <a:lstStyle/>
          <a:p>
            <a:pPr>
              <a:lnSpc>
                <a:spcPts val="2333"/>
              </a:lnSpc>
            </a:pPr>
            <a:r>
              <a:rPr lang="en-US" sz="1458" dirty="0">
                <a:solidFill>
                  <a:srgbClr val="272525"/>
                </a:solidFill>
                <a:latin typeface="Inter" pitchFamily="34" charset="0"/>
                <a:ea typeface="Inter" pitchFamily="34" charset="-122"/>
                <a:cs typeface="Inter" pitchFamily="34" charset="-120"/>
              </a:rPr>
              <a:t>Hiển thị nhiệt độ và độ ẩm lên LCD 16x2 và giao diện ThingsBoard.</a:t>
            </a:r>
            <a:endParaRPr lang="en-US" sz="1458" dirty="0"/>
          </a:p>
        </p:txBody>
      </p:sp>
      <p:sp>
        <p:nvSpPr>
          <p:cNvPr id="14" name="Shape 9">
            <a:extLst>
              <a:ext uri="{FF2B5EF4-FFF2-40B4-BE49-F238E27FC236}">
                <a16:creationId xmlns:a16="http://schemas.microsoft.com/office/drawing/2014/main" id="{0E35316A-9367-5CA9-D2E5-F0FC79E1F8C0}"/>
              </a:ext>
            </a:extLst>
          </p:cNvPr>
          <p:cNvSpPr/>
          <p:nvPr/>
        </p:nvSpPr>
        <p:spPr>
          <a:xfrm>
            <a:off x="650082" y="5335786"/>
            <a:ext cx="417909" cy="417909"/>
          </a:xfrm>
          <a:prstGeom prst="roundRect">
            <a:avLst>
              <a:gd name="adj" fmla="val 18668"/>
            </a:avLst>
          </a:prstGeom>
          <a:solidFill>
            <a:srgbClr val="CCEEFF"/>
          </a:solidFill>
          <a:ln w="7620">
            <a:solidFill>
              <a:srgbClr val="B2D4E5"/>
            </a:solidFill>
            <a:prstDash val="solid"/>
          </a:ln>
        </p:spPr>
      </p:sp>
      <p:sp>
        <p:nvSpPr>
          <p:cNvPr id="15" name="Text 10">
            <a:extLst>
              <a:ext uri="{FF2B5EF4-FFF2-40B4-BE49-F238E27FC236}">
                <a16:creationId xmlns:a16="http://schemas.microsoft.com/office/drawing/2014/main" id="{1BAE039E-6D4C-B7BA-B9AC-7AA24E33F3B9}"/>
              </a:ext>
            </a:extLst>
          </p:cNvPr>
          <p:cNvSpPr/>
          <p:nvPr/>
        </p:nvSpPr>
        <p:spPr>
          <a:xfrm>
            <a:off x="712787" y="5361930"/>
            <a:ext cx="292497" cy="365621"/>
          </a:xfrm>
          <a:prstGeom prst="rect">
            <a:avLst/>
          </a:prstGeom>
          <a:noFill/>
          <a:ln/>
        </p:spPr>
        <p:txBody>
          <a:bodyPr wrap="none" lIns="0" tIns="0" rIns="0" bIns="0" rtlCol="0" anchor="t"/>
          <a:lstStyle/>
          <a:p>
            <a:pPr algn="ctr">
              <a:lnSpc>
                <a:spcPts val="2292"/>
              </a:lnSpc>
            </a:pPr>
            <a:r>
              <a:rPr lang="en-US" sz="2292" b="1" dirty="0">
                <a:solidFill>
                  <a:srgbClr val="272525"/>
                </a:solidFill>
                <a:latin typeface="Petrona Bold" pitchFamily="34" charset="0"/>
                <a:ea typeface="Petrona Bold" pitchFamily="34" charset="-122"/>
                <a:cs typeface="Petrona Bold" pitchFamily="34" charset="-120"/>
              </a:rPr>
              <a:t>3</a:t>
            </a:r>
            <a:endParaRPr lang="en-US" sz="2292" dirty="0"/>
          </a:p>
        </p:txBody>
      </p:sp>
      <p:sp>
        <p:nvSpPr>
          <p:cNvPr id="16" name="Text 11">
            <a:extLst>
              <a:ext uri="{FF2B5EF4-FFF2-40B4-BE49-F238E27FC236}">
                <a16:creationId xmlns:a16="http://schemas.microsoft.com/office/drawing/2014/main" id="{6F68CE21-F7EF-FAD3-5BA3-5305E84158B8}"/>
              </a:ext>
            </a:extLst>
          </p:cNvPr>
          <p:cNvSpPr/>
          <p:nvPr/>
        </p:nvSpPr>
        <p:spPr>
          <a:xfrm>
            <a:off x="1253729" y="5335786"/>
            <a:ext cx="2485331" cy="304701"/>
          </a:xfrm>
          <a:prstGeom prst="rect">
            <a:avLst/>
          </a:prstGeom>
          <a:noFill/>
          <a:ln/>
        </p:spPr>
        <p:txBody>
          <a:bodyPr wrap="none" lIns="0" tIns="0" rIns="0" bIns="0" rtlCol="0" anchor="t"/>
          <a:lstStyle/>
          <a:p>
            <a:pPr>
              <a:lnSpc>
                <a:spcPts val="2375"/>
              </a:lnSpc>
            </a:pPr>
            <a:r>
              <a:rPr lang="en-US" sz="1917" b="1" dirty="0" err="1">
                <a:solidFill>
                  <a:srgbClr val="272525"/>
                </a:solidFill>
                <a:latin typeface="Petrona Bold" pitchFamily="34" charset="0"/>
                <a:ea typeface="Petrona Bold" pitchFamily="34" charset="-122"/>
                <a:cs typeface="Petrona Bold" pitchFamily="34" charset="-120"/>
              </a:rPr>
              <a:t>Trạng</a:t>
            </a:r>
            <a:r>
              <a:rPr lang="en-US" sz="1917" b="1" dirty="0">
                <a:solidFill>
                  <a:srgbClr val="272525"/>
                </a:solidFill>
                <a:latin typeface="Petrona Bold" pitchFamily="34" charset="0"/>
                <a:ea typeface="Petrona Bold" pitchFamily="34" charset="-122"/>
                <a:cs typeface="Petrona Bold" pitchFamily="34" charset="-120"/>
              </a:rPr>
              <a:t> </a:t>
            </a:r>
            <a:r>
              <a:rPr lang="en-US" sz="1917" b="1" dirty="0" err="1">
                <a:solidFill>
                  <a:srgbClr val="272525"/>
                </a:solidFill>
                <a:latin typeface="Petrona Bold" pitchFamily="34" charset="0"/>
                <a:ea typeface="Petrona Bold" pitchFamily="34" charset="-122"/>
                <a:cs typeface="Petrona Bold" pitchFamily="34" charset="-120"/>
              </a:rPr>
              <a:t>thái</a:t>
            </a:r>
            <a:r>
              <a:rPr lang="en-US" sz="1917" b="1" dirty="0">
                <a:solidFill>
                  <a:srgbClr val="272525"/>
                </a:solidFill>
                <a:latin typeface="Petrona Bold" pitchFamily="34" charset="0"/>
                <a:ea typeface="Petrona Bold" pitchFamily="34" charset="-122"/>
                <a:cs typeface="Petrona Bold" pitchFamily="34" charset="-120"/>
              </a:rPr>
              <a:t> </a:t>
            </a:r>
            <a:r>
              <a:rPr lang="en-US" sz="1917" b="1" dirty="0" err="1">
                <a:solidFill>
                  <a:srgbClr val="272525"/>
                </a:solidFill>
                <a:latin typeface="Petrona Bold" pitchFamily="34" charset="0"/>
                <a:ea typeface="Petrona Bold" pitchFamily="34" charset="-122"/>
                <a:cs typeface="Petrona Bold" pitchFamily="34" charset="-120"/>
              </a:rPr>
              <a:t>hoạt</a:t>
            </a:r>
            <a:r>
              <a:rPr lang="en-US" sz="1917" b="1" dirty="0">
                <a:solidFill>
                  <a:srgbClr val="272525"/>
                </a:solidFill>
                <a:latin typeface="Petrona Bold" pitchFamily="34" charset="0"/>
                <a:ea typeface="Petrona Bold" pitchFamily="34" charset="-122"/>
                <a:cs typeface="Petrona Bold" pitchFamily="34" charset="-120"/>
              </a:rPr>
              <a:t> </a:t>
            </a:r>
            <a:r>
              <a:rPr lang="en-US" sz="1917" b="1" dirty="0" err="1">
                <a:solidFill>
                  <a:srgbClr val="272525"/>
                </a:solidFill>
                <a:latin typeface="Petrona Bold" pitchFamily="34" charset="0"/>
                <a:ea typeface="Petrona Bold" pitchFamily="34" charset="-122"/>
                <a:cs typeface="Petrona Bold" pitchFamily="34" charset="-120"/>
              </a:rPr>
              <a:t>động</a:t>
            </a:r>
            <a:endParaRPr lang="en-US" sz="1917" dirty="0"/>
          </a:p>
        </p:txBody>
      </p:sp>
      <p:sp>
        <p:nvSpPr>
          <p:cNvPr id="17" name="Text 12">
            <a:extLst>
              <a:ext uri="{FF2B5EF4-FFF2-40B4-BE49-F238E27FC236}">
                <a16:creationId xmlns:a16="http://schemas.microsoft.com/office/drawing/2014/main" id="{DF065922-9531-D15D-B3FF-0FA301C0AE8F}"/>
              </a:ext>
            </a:extLst>
          </p:cNvPr>
          <p:cNvSpPr/>
          <p:nvPr/>
        </p:nvSpPr>
        <p:spPr>
          <a:xfrm>
            <a:off x="1253729" y="5751909"/>
            <a:ext cx="4749403" cy="594320"/>
          </a:xfrm>
          <a:prstGeom prst="rect">
            <a:avLst/>
          </a:prstGeom>
          <a:noFill/>
          <a:ln/>
        </p:spPr>
        <p:txBody>
          <a:bodyPr wrap="square" lIns="0" tIns="0" rIns="0" bIns="0" rtlCol="0" anchor="t"/>
          <a:lstStyle/>
          <a:p>
            <a:pPr>
              <a:lnSpc>
                <a:spcPts val="2333"/>
              </a:lnSpc>
            </a:pPr>
            <a:r>
              <a:rPr lang="en-US" sz="1458" dirty="0" err="1"/>
              <a:t>Kiểm</a:t>
            </a:r>
            <a:r>
              <a:rPr lang="en-US" sz="1458" dirty="0"/>
              <a:t> </a:t>
            </a:r>
            <a:r>
              <a:rPr lang="en-US" sz="1458" dirty="0" err="1"/>
              <a:t>soát</a:t>
            </a:r>
            <a:r>
              <a:rPr lang="en-US" sz="1458" dirty="0"/>
              <a:t> </a:t>
            </a:r>
            <a:r>
              <a:rPr lang="en-US" sz="1458" dirty="0" err="1"/>
              <a:t>nhiệt</a:t>
            </a:r>
            <a:r>
              <a:rPr lang="en-US" sz="1458" dirty="0"/>
              <a:t> </a:t>
            </a:r>
            <a:r>
              <a:rPr lang="en-US" sz="1458" dirty="0" err="1"/>
              <a:t>độ</a:t>
            </a:r>
            <a:r>
              <a:rPr lang="en-US" sz="1458" dirty="0"/>
              <a:t> </a:t>
            </a:r>
            <a:r>
              <a:rPr lang="en-US" sz="1458" dirty="0" err="1"/>
              <a:t>và</a:t>
            </a:r>
            <a:r>
              <a:rPr lang="en-US" sz="1458" dirty="0"/>
              <a:t> </a:t>
            </a:r>
            <a:r>
              <a:rPr lang="en-US" sz="1458" dirty="0" err="1"/>
              <a:t>độ</a:t>
            </a:r>
            <a:r>
              <a:rPr lang="en-US" sz="1458" dirty="0"/>
              <a:t> </a:t>
            </a:r>
            <a:r>
              <a:rPr lang="en-US" sz="1458" dirty="0" err="1"/>
              <a:t>ẩm</a:t>
            </a:r>
            <a:r>
              <a:rPr lang="en-US" sz="1458" dirty="0"/>
              <a:t> </a:t>
            </a:r>
            <a:r>
              <a:rPr lang="en-US" sz="1458" dirty="0" err="1"/>
              <a:t>tự</a:t>
            </a:r>
            <a:r>
              <a:rPr lang="en-US" sz="1458" dirty="0"/>
              <a:t> </a:t>
            </a:r>
            <a:r>
              <a:rPr lang="en-US" sz="1458" dirty="0" err="1"/>
              <a:t>động</a:t>
            </a:r>
            <a:r>
              <a:rPr lang="en-US" sz="1458" dirty="0"/>
              <a:t>.</a:t>
            </a:r>
          </a:p>
        </p:txBody>
      </p:sp>
      <p:sp>
        <p:nvSpPr>
          <p:cNvPr id="18" name="Shape 13">
            <a:extLst>
              <a:ext uri="{FF2B5EF4-FFF2-40B4-BE49-F238E27FC236}">
                <a16:creationId xmlns:a16="http://schemas.microsoft.com/office/drawing/2014/main" id="{6D8C41AC-DFC2-99BC-1807-C3FE3D578208}"/>
              </a:ext>
            </a:extLst>
          </p:cNvPr>
          <p:cNvSpPr/>
          <p:nvPr/>
        </p:nvSpPr>
        <p:spPr>
          <a:xfrm>
            <a:off x="6188869" y="5335786"/>
            <a:ext cx="417909" cy="417909"/>
          </a:xfrm>
          <a:prstGeom prst="roundRect">
            <a:avLst>
              <a:gd name="adj" fmla="val 18668"/>
            </a:avLst>
          </a:prstGeom>
          <a:solidFill>
            <a:srgbClr val="CCEEFF"/>
          </a:solidFill>
          <a:ln w="7620">
            <a:solidFill>
              <a:srgbClr val="B2D4E5"/>
            </a:solidFill>
            <a:prstDash val="solid"/>
          </a:ln>
        </p:spPr>
      </p:sp>
      <p:sp>
        <p:nvSpPr>
          <p:cNvPr id="19" name="Text 14">
            <a:extLst>
              <a:ext uri="{FF2B5EF4-FFF2-40B4-BE49-F238E27FC236}">
                <a16:creationId xmlns:a16="http://schemas.microsoft.com/office/drawing/2014/main" id="{5D4073D3-D8D1-B2B1-1186-55C37249ADA1}"/>
              </a:ext>
            </a:extLst>
          </p:cNvPr>
          <p:cNvSpPr/>
          <p:nvPr/>
        </p:nvSpPr>
        <p:spPr>
          <a:xfrm>
            <a:off x="6251575" y="5361930"/>
            <a:ext cx="292497" cy="365621"/>
          </a:xfrm>
          <a:prstGeom prst="rect">
            <a:avLst/>
          </a:prstGeom>
          <a:noFill/>
          <a:ln/>
        </p:spPr>
        <p:txBody>
          <a:bodyPr wrap="none" lIns="0" tIns="0" rIns="0" bIns="0" rtlCol="0" anchor="t"/>
          <a:lstStyle/>
          <a:p>
            <a:pPr algn="ctr">
              <a:lnSpc>
                <a:spcPts val="2292"/>
              </a:lnSpc>
            </a:pPr>
            <a:r>
              <a:rPr lang="en-US" sz="2292" b="1" dirty="0">
                <a:solidFill>
                  <a:srgbClr val="272525"/>
                </a:solidFill>
                <a:latin typeface="Petrona Bold" pitchFamily="34" charset="0"/>
                <a:ea typeface="Petrona Bold" pitchFamily="34" charset="-122"/>
                <a:cs typeface="Petrona Bold" pitchFamily="34" charset="-120"/>
              </a:rPr>
              <a:t>4</a:t>
            </a:r>
            <a:endParaRPr lang="en-US" sz="2292" dirty="0"/>
          </a:p>
        </p:txBody>
      </p:sp>
      <p:sp>
        <p:nvSpPr>
          <p:cNvPr id="20" name="Text 15">
            <a:extLst>
              <a:ext uri="{FF2B5EF4-FFF2-40B4-BE49-F238E27FC236}">
                <a16:creationId xmlns:a16="http://schemas.microsoft.com/office/drawing/2014/main" id="{69F78E74-0448-14DB-2A39-B7537449DA22}"/>
              </a:ext>
            </a:extLst>
          </p:cNvPr>
          <p:cNvSpPr/>
          <p:nvPr/>
        </p:nvSpPr>
        <p:spPr>
          <a:xfrm>
            <a:off x="6792516" y="5335786"/>
            <a:ext cx="2438003" cy="304701"/>
          </a:xfrm>
          <a:prstGeom prst="rect">
            <a:avLst/>
          </a:prstGeom>
          <a:noFill/>
          <a:ln/>
        </p:spPr>
        <p:txBody>
          <a:bodyPr wrap="none" lIns="0" tIns="0" rIns="0" bIns="0" rtlCol="0" anchor="t"/>
          <a:lstStyle/>
          <a:p>
            <a:pPr>
              <a:lnSpc>
                <a:spcPts val="2375"/>
              </a:lnSpc>
            </a:pPr>
            <a:r>
              <a:rPr lang="en-US" sz="1917" b="1" dirty="0">
                <a:solidFill>
                  <a:srgbClr val="272525"/>
                </a:solidFill>
                <a:latin typeface="Petrona Bold" pitchFamily="34" charset="0"/>
                <a:ea typeface="Petrona Bold" pitchFamily="34" charset="-122"/>
                <a:cs typeface="Petrona Bold" pitchFamily="34" charset="-120"/>
              </a:rPr>
              <a:t>Truy cập từ xa</a:t>
            </a:r>
            <a:endParaRPr lang="en-US" sz="1917" dirty="0"/>
          </a:p>
        </p:txBody>
      </p:sp>
      <p:sp>
        <p:nvSpPr>
          <p:cNvPr id="21" name="Text 16">
            <a:extLst>
              <a:ext uri="{FF2B5EF4-FFF2-40B4-BE49-F238E27FC236}">
                <a16:creationId xmlns:a16="http://schemas.microsoft.com/office/drawing/2014/main" id="{7D99F560-DF37-4F5C-742C-B881991AB5DD}"/>
              </a:ext>
            </a:extLst>
          </p:cNvPr>
          <p:cNvSpPr/>
          <p:nvPr/>
        </p:nvSpPr>
        <p:spPr>
          <a:xfrm>
            <a:off x="6792516" y="5751909"/>
            <a:ext cx="4749403" cy="594320"/>
          </a:xfrm>
          <a:prstGeom prst="rect">
            <a:avLst/>
          </a:prstGeom>
          <a:noFill/>
          <a:ln/>
        </p:spPr>
        <p:txBody>
          <a:bodyPr wrap="square" lIns="0" tIns="0" rIns="0" bIns="0" rtlCol="0" anchor="t"/>
          <a:lstStyle/>
          <a:p>
            <a:pPr>
              <a:lnSpc>
                <a:spcPts val="2333"/>
              </a:lnSpc>
            </a:pPr>
            <a:r>
              <a:rPr lang="en-US" sz="1458" dirty="0">
                <a:solidFill>
                  <a:srgbClr val="272525"/>
                </a:solidFill>
                <a:latin typeface="Inter" pitchFamily="34" charset="0"/>
                <a:ea typeface="Inter" pitchFamily="34" charset="-122"/>
                <a:cs typeface="Inter" pitchFamily="34" charset="-120"/>
              </a:rPr>
              <a:t>Xem dữ liệu trên giao diện ThingsBoard Cloud qua Wi-Fi.</a:t>
            </a:r>
            <a:endParaRPr lang="en-US" sz="1458" dirty="0"/>
          </a:p>
        </p:txBody>
      </p:sp>
    </p:spTree>
    <p:extLst>
      <p:ext uri="{BB962C8B-B14F-4D97-AF65-F5344CB8AC3E}">
        <p14:creationId xmlns:p14="http://schemas.microsoft.com/office/powerpoint/2010/main" val="11912181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552E550-535B-573E-BCD8-9CEDC2FA903D}"/>
              </a:ext>
            </a:extLst>
          </p:cNvPr>
          <p:cNvPicPr>
            <a:picLocks noChangeAspect="1"/>
          </p:cNvPicPr>
          <p:nvPr/>
        </p:nvPicPr>
        <p:blipFill>
          <a:blip r:embed="rId2"/>
          <a:stretch>
            <a:fillRect/>
          </a:stretch>
        </p:blipFill>
        <p:spPr>
          <a:xfrm>
            <a:off x="7620000" y="0"/>
            <a:ext cx="4572000" cy="6858000"/>
          </a:xfrm>
          <a:prstGeom prst="rect">
            <a:avLst/>
          </a:prstGeom>
        </p:spPr>
      </p:pic>
      <p:sp>
        <p:nvSpPr>
          <p:cNvPr id="3" name="Text 0">
            <a:extLst>
              <a:ext uri="{FF2B5EF4-FFF2-40B4-BE49-F238E27FC236}">
                <a16:creationId xmlns:a16="http://schemas.microsoft.com/office/drawing/2014/main" id="{EE5B8D8F-F2C5-53AA-FB1A-3C12CFA4DE6F}"/>
              </a:ext>
            </a:extLst>
          </p:cNvPr>
          <p:cNvSpPr/>
          <p:nvPr/>
        </p:nvSpPr>
        <p:spPr>
          <a:xfrm>
            <a:off x="661492" y="1670944"/>
            <a:ext cx="6297018" cy="1240433"/>
          </a:xfrm>
          <a:prstGeom prst="rect">
            <a:avLst/>
          </a:prstGeom>
          <a:noFill/>
          <a:ln/>
        </p:spPr>
        <p:txBody>
          <a:bodyPr wrap="squar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Giới Thiệu Thiết Bị và Phần Mềm</a:t>
            </a:r>
            <a:endParaRPr lang="en-US" sz="3875" dirty="0"/>
          </a:p>
        </p:txBody>
      </p:sp>
      <p:pic>
        <p:nvPicPr>
          <p:cNvPr id="4" name="Image 1" descr="preencoded.png">
            <a:extLst>
              <a:ext uri="{FF2B5EF4-FFF2-40B4-BE49-F238E27FC236}">
                <a16:creationId xmlns:a16="http://schemas.microsoft.com/office/drawing/2014/main" id="{A434E239-18B6-A81E-500F-4832EAECDC48}"/>
              </a:ext>
            </a:extLst>
          </p:cNvPr>
          <p:cNvPicPr>
            <a:picLocks noChangeAspect="1"/>
          </p:cNvPicPr>
          <p:nvPr/>
        </p:nvPicPr>
        <p:blipFill>
          <a:blip r:embed="rId3"/>
          <a:stretch>
            <a:fillRect/>
          </a:stretch>
        </p:blipFill>
        <p:spPr>
          <a:xfrm>
            <a:off x="661492" y="3194844"/>
            <a:ext cx="472480" cy="472480"/>
          </a:xfrm>
          <a:prstGeom prst="rect">
            <a:avLst/>
          </a:prstGeom>
        </p:spPr>
      </p:pic>
      <p:sp>
        <p:nvSpPr>
          <p:cNvPr id="5" name="Text 1">
            <a:extLst>
              <a:ext uri="{FF2B5EF4-FFF2-40B4-BE49-F238E27FC236}">
                <a16:creationId xmlns:a16="http://schemas.microsoft.com/office/drawing/2014/main" id="{A8C1832A-7D8D-006A-AFDD-1D4C062C58D3}"/>
              </a:ext>
            </a:extLst>
          </p:cNvPr>
          <p:cNvSpPr/>
          <p:nvPr/>
        </p:nvSpPr>
        <p:spPr>
          <a:xfrm>
            <a:off x="661492" y="3856335"/>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Phần cứng</a:t>
            </a:r>
            <a:endParaRPr lang="en-US" sz="1917" dirty="0"/>
          </a:p>
        </p:txBody>
      </p:sp>
      <p:sp>
        <p:nvSpPr>
          <p:cNvPr id="6" name="Text 2">
            <a:extLst>
              <a:ext uri="{FF2B5EF4-FFF2-40B4-BE49-F238E27FC236}">
                <a16:creationId xmlns:a16="http://schemas.microsoft.com/office/drawing/2014/main" id="{F114F81E-8B46-2019-62A8-268FE27F2AD2}"/>
              </a:ext>
            </a:extLst>
          </p:cNvPr>
          <p:cNvSpPr/>
          <p:nvPr/>
        </p:nvSpPr>
        <p:spPr>
          <a:xfrm>
            <a:off x="661492" y="4279801"/>
            <a:ext cx="3006725" cy="90725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ZUBoard 1CG, ESP8266/ESP32, cảm biến DHT11, màn hình LCD16x2, pin dự phòng.</a:t>
            </a:r>
            <a:endParaRPr lang="en-US" sz="1458" dirty="0"/>
          </a:p>
        </p:txBody>
      </p:sp>
      <p:pic>
        <p:nvPicPr>
          <p:cNvPr id="7" name="Image 2" descr="preencoded.png">
            <a:extLst>
              <a:ext uri="{FF2B5EF4-FFF2-40B4-BE49-F238E27FC236}">
                <a16:creationId xmlns:a16="http://schemas.microsoft.com/office/drawing/2014/main" id="{8CDEF1DE-874B-2D87-0CA8-5CCF3DD59F82}"/>
              </a:ext>
            </a:extLst>
          </p:cNvPr>
          <p:cNvPicPr>
            <a:picLocks noChangeAspect="1"/>
          </p:cNvPicPr>
          <p:nvPr/>
        </p:nvPicPr>
        <p:blipFill>
          <a:blip r:embed="rId4"/>
          <a:stretch>
            <a:fillRect/>
          </a:stretch>
        </p:blipFill>
        <p:spPr>
          <a:xfrm>
            <a:off x="3951684" y="3194844"/>
            <a:ext cx="472480" cy="472480"/>
          </a:xfrm>
          <a:prstGeom prst="rect">
            <a:avLst/>
          </a:prstGeom>
        </p:spPr>
      </p:pic>
      <p:sp>
        <p:nvSpPr>
          <p:cNvPr id="8" name="Text 3">
            <a:extLst>
              <a:ext uri="{FF2B5EF4-FFF2-40B4-BE49-F238E27FC236}">
                <a16:creationId xmlns:a16="http://schemas.microsoft.com/office/drawing/2014/main" id="{273C4D45-9CDC-2BD5-4563-82FC7BDFF303}"/>
              </a:ext>
            </a:extLst>
          </p:cNvPr>
          <p:cNvSpPr/>
          <p:nvPr/>
        </p:nvSpPr>
        <p:spPr>
          <a:xfrm>
            <a:off x="3951685" y="3856335"/>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Phần mềm</a:t>
            </a:r>
            <a:endParaRPr lang="en-US" sz="1917" dirty="0"/>
          </a:p>
        </p:txBody>
      </p:sp>
      <p:sp>
        <p:nvSpPr>
          <p:cNvPr id="9" name="Text 4">
            <a:extLst>
              <a:ext uri="{FF2B5EF4-FFF2-40B4-BE49-F238E27FC236}">
                <a16:creationId xmlns:a16="http://schemas.microsoft.com/office/drawing/2014/main" id="{3E2CEC0D-87B2-2C20-1594-1E1A8D8F1130}"/>
              </a:ext>
            </a:extLst>
          </p:cNvPr>
          <p:cNvSpPr/>
          <p:nvPr/>
        </p:nvSpPr>
        <p:spPr>
          <a:xfrm>
            <a:off x="3951685" y="4279801"/>
            <a:ext cx="3006824" cy="90725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Arduino </a:t>
            </a:r>
            <a:r>
              <a:rPr lang="en-US" sz="1458" dirty="0" err="1">
                <a:solidFill>
                  <a:srgbClr val="272525"/>
                </a:solidFill>
                <a:latin typeface="Inter" pitchFamily="34" charset="0"/>
                <a:ea typeface="Inter" pitchFamily="34" charset="-122"/>
                <a:cs typeface="Inter" pitchFamily="34" charset="-120"/>
              </a:rPr>
              <a:t>IDE,Vivado</a:t>
            </a:r>
            <a:r>
              <a:rPr lang="en-US" sz="1458" dirty="0">
                <a:solidFill>
                  <a:srgbClr val="272525"/>
                </a:solidFill>
                <a:latin typeface="Inter" pitchFamily="34" charset="0"/>
                <a:ea typeface="Inter" pitchFamily="34" charset="-122"/>
                <a:cs typeface="Inter" pitchFamily="34" charset="-120"/>
              </a:rPr>
              <a:t> trên ZUBoard 1CG, giao thức truyền dữ liệu I2C và Uart, ThingsBoard Cloud.</a:t>
            </a:r>
            <a:endParaRPr lang="en-US" sz="1458" dirty="0"/>
          </a:p>
        </p:txBody>
      </p:sp>
    </p:spTree>
    <p:extLst>
      <p:ext uri="{BB962C8B-B14F-4D97-AF65-F5344CB8AC3E}">
        <p14:creationId xmlns:p14="http://schemas.microsoft.com/office/powerpoint/2010/main" val="8883787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8BA7489-5365-9147-7C69-4F80008EAA00}"/>
              </a:ext>
            </a:extLst>
          </p:cNvPr>
          <p:cNvPicPr>
            <a:picLocks noChangeAspect="1"/>
          </p:cNvPicPr>
          <p:nvPr/>
        </p:nvPicPr>
        <p:blipFill>
          <a:blip r:embed="rId2"/>
          <a:stretch>
            <a:fillRect/>
          </a:stretch>
        </p:blipFill>
        <p:spPr>
          <a:xfrm>
            <a:off x="7620000" y="0"/>
            <a:ext cx="4572000" cy="6858000"/>
          </a:xfrm>
          <a:prstGeom prst="rect">
            <a:avLst/>
          </a:prstGeom>
        </p:spPr>
      </p:pic>
      <p:pic>
        <p:nvPicPr>
          <p:cNvPr id="3" name="Image 1" descr="preencoded.png">
            <a:extLst>
              <a:ext uri="{FF2B5EF4-FFF2-40B4-BE49-F238E27FC236}">
                <a16:creationId xmlns:a16="http://schemas.microsoft.com/office/drawing/2014/main" id="{417BEA84-C2CA-AFF0-931B-BADF99210752}"/>
              </a:ext>
            </a:extLst>
          </p:cNvPr>
          <p:cNvPicPr>
            <a:picLocks noChangeAspect="1"/>
          </p:cNvPicPr>
          <p:nvPr/>
        </p:nvPicPr>
        <p:blipFill>
          <a:blip r:embed="rId3"/>
          <a:stretch>
            <a:fillRect/>
          </a:stretch>
        </p:blipFill>
        <p:spPr>
          <a:xfrm>
            <a:off x="7856240" y="2275979"/>
            <a:ext cx="4099421" cy="2305943"/>
          </a:xfrm>
          <a:prstGeom prst="rect">
            <a:avLst/>
          </a:prstGeom>
        </p:spPr>
      </p:pic>
      <p:sp>
        <p:nvSpPr>
          <p:cNvPr id="4" name="Text 0">
            <a:extLst>
              <a:ext uri="{FF2B5EF4-FFF2-40B4-BE49-F238E27FC236}">
                <a16:creationId xmlns:a16="http://schemas.microsoft.com/office/drawing/2014/main" id="{B4CED2E0-79E7-8C24-8FED-1D1B32C6EE0F}"/>
              </a:ext>
            </a:extLst>
          </p:cNvPr>
          <p:cNvSpPr/>
          <p:nvPr/>
        </p:nvSpPr>
        <p:spPr>
          <a:xfrm>
            <a:off x="661492" y="1509911"/>
            <a:ext cx="4961831"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ZUBoard 1CG</a:t>
            </a:r>
            <a:endParaRPr lang="en-US" sz="3875" dirty="0"/>
          </a:p>
        </p:txBody>
      </p:sp>
      <p:sp>
        <p:nvSpPr>
          <p:cNvPr id="5" name="Text 1">
            <a:extLst>
              <a:ext uri="{FF2B5EF4-FFF2-40B4-BE49-F238E27FC236}">
                <a16:creationId xmlns:a16="http://schemas.microsoft.com/office/drawing/2014/main" id="{A6082C11-BE94-A291-8F24-62B7693282B0}"/>
              </a:ext>
            </a:extLst>
          </p:cNvPr>
          <p:cNvSpPr/>
          <p:nvPr/>
        </p:nvSpPr>
        <p:spPr>
          <a:xfrm>
            <a:off x="661492" y="2413596"/>
            <a:ext cx="6297018" cy="1512094"/>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ZUBoard 1CG là bo mạch phát triển sử dụng AMD (Xilinx) Zynq UltraScale+ MPSoC XCZU1CG, kết hợp giữa vi xử lý ARM và FPGA trên một chip duy nhất. Điều này giúp ZUBoard 1CG có thể xử lý các ứng dụng nhúng phức tạp, từ AI, IoT, xử lý hình ảnh, video, đến mạng và bảo mật.</a:t>
            </a:r>
            <a:endParaRPr lang="en-US" sz="1458" dirty="0"/>
          </a:p>
        </p:txBody>
      </p:sp>
      <p:sp>
        <p:nvSpPr>
          <p:cNvPr id="6" name="Text 2">
            <a:extLst>
              <a:ext uri="{FF2B5EF4-FFF2-40B4-BE49-F238E27FC236}">
                <a16:creationId xmlns:a16="http://schemas.microsoft.com/office/drawing/2014/main" id="{209BF3E2-6B9F-B273-F082-42B3937A9AB1}"/>
              </a:ext>
            </a:extLst>
          </p:cNvPr>
          <p:cNvSpPr/>
          <p:nvPr/>
        </p:nvSpPr>
        <p:spPr>
          <a:xfrm>
            <a:off x="661492" y="4138315"/>
            <a:ext cx="6297018" cy="1209675"/>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ZUBoard 1CG là một bo mạch phát triển nhúng của Avnet, được thiết kế với AMD Xilinx Zynq UltraScale+ MPSoC ZU1CG. Đây là một nền tảng mạnh mẽ dành cho các ứng dụng IoT, AI tại biên (Edge AI), xử lý tín hiệu và điều khiển thời gian thực.</a:t>
            </a:r>
            <a:endParaRPr lang="en-US" sz="1458" dirty="0"/>
          </a:p>
        </p:txBody>
      </p:sp>
    </p:spTree>
    <p:extLst>
      <p:ext uri="{BB962C8B-B14F-4D97-AF65-F5344CB8AC3E}">
        <p14:creationId xmlns:p14="http://schemas.microsoft.com/office/powerpoint/2010/main" val="41076781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C6AB8514-5E6E-810A-2C79-64BB2DE23AB9}"/>
              </a:ext>
            </a:extLst>
          </p:cNvPr>
          <p:cNvSpPr/>
          <p:nvPr/>
        </p:nvSpPr>
        <p:spPr>
          <a:xfrm>
            <a:off x="661492" y="632123"/>
            <a:ext cx="10177463" cy="496193"/>
          </a:xfrm>
          <a:prstGeom prst="rect">
            <a:avLst/>
          </a:prstGeom>
          <a:noFill/>
          <a:ln/>
        </p:spPr>
        <p:txBody>
          <a:bodyPr wrap="none" lIns="0" tIns="0" rIns="0" bIns="0" rtlCol="0" anchor="t"/>
          <a:lstStyle/>
          <a:p>
            <a:pPr>
              <a:lnSpc>
                <a:spcPts val="3875"/>
              </a:lnSpc>
            </a:pPr>
            <a:r>
              <a:rPr lang="en-US" sz="3125" b="1" dirty="0">
                <a:solidFill>
                  <a:srgbClr val="000000"/>
                </a:solidFill>
                <a:latin typeface="Petrona Bold" pitchFamily="34" charset="0"/>
                <a:ea typeface="Petrona Bold" pitchFamily="34" charset="-122"/>
                <a:cs typeface="Petrona Bold" pitchFamily="34" charset="-120"/>
              </a:rPr>
              <a:t>Slide Giới Thiệu LCD 16x2 &amp; ESP8266 </a:t>
            </a:r>
            <a:endParaRPr lang="en-US" sz="3125" dirty="0"/>
          </a:p>
        </p:txBody>
      </p:sp>
      <p:sp>
        <p:nvSpPr>
          <p:cNvPr id="5" name="Text 1">
            <a:extLst>
              <a:ext uri="{FF2B5EF4-FFF2-40B4-BE49-F238E27FC236}">
                <a16:creationId xmlns:a16="http://schemas.microsoft.com/office/drawing/2014/main" id="{E9BE666A-E893-9E90-6AE7-488BED62ED82}"/>
              </a:ext>
            </a:extLst>
          </p:cNvPr>
          <p:cNvSpPr/>
          <p:nvPr/>
        </p:nvSpPr>
        <p:spPr>
          <a:xfrm>
            <a:off x="661492" y="1506340"/>
            <a:ext cx="10869018"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Ứng dụng LCD 16x2 và ESP8266 trên ZUBoard 1CG để hiển thị và truyền tải dữ liệu trong hệ thống quản lý kho lạnh.</a:t>
            </a:r>
            <a:endParaRPr lang="en-US" sz="1458" dirty="0"/>
          </a:p>
        </p:txBody>
      </p:sp>
      <p:pic>
        <p:nvPicPr>
          <p:cNvPr id="6" name="Image 0" descr="preencoded.png">
            <a:extLst>
              <a:ext uri="{FF2B5EF4-FFF2-40B4-BE49-F238E27FC236}">
                <a16:creationId xmlns:a16="http://schemas.microsoft.com/office/drawing/2014/main" id="{74D25049-E7F1-C4FD-84B7-73A003B07E91}"/>
              </a:ext>
            </a:extLst>
          </p:cNvPr>
          <p:cNvPicPr>
            <a:picLocks noChangeAspect="1"/>
          </p:cNvPicPr>
          <p:nvPr/>
        </p:nvPicPr>
        <p:blipFill>
          <a:blip r:embed="rId2"/>
          <a:stretch>
            <a:fillRect/>
          </a:stretch>
        </p:blipFill>
        <p:spPr>
          <a:xfrm>
            <a:off x="661492" y="2021384"/>
            <a:ext cx="3433961" cy="2122289"/>
          </a:xfrm>
          <a:prstGeom prst="rect">
            <a:avLst/>
          </a:prstGeom>
        </p:spPr>
      </p:pic>
      <p:sp>
        <p:nvSpPr>
          <p:cNvPr id="7" name="Text 2">
            <a:extLst>
              <a:ext uri="{FF2B5EF4-FFF2-40B4-BE49-F238E27FC236}">
                <a16:creationId xmlns:a16="http://schemas.microsoft.com/office/drawing/2014/main" id="{5028FA64-DFB0-8892-37D1-C1D79BF11F19}"/>
              </a:ext>
            </a:extLst>
          </p:cNvPr>
          <p:cNvSpPr/>
          <p:nvPr/>
        </p:nvSpPr>
        <p:spPr>
          <a:xfrm>
            <a:off x="661492" y="4379913"/>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LCD 16x2 </a:t>
            </a:r>
            <a:endParaRPr lang="en-US" sz="1917" dirty="0"/>
          </a:p>
        </p:txBody>
      </p:sp>
      <p:sp>
        <p:nvSpPr>
          <p:cNvPr id="8" name="Text 3">
            <a:extLst>
              <a:ext uri="{FF2B5EF4-FFF2-40B4-BE49-F238E27FC236}">
                <a16:creationId xmlns:a16="http://schemas.microsoft.com/office/drawing/2014/main" id="{D993DDEA-27D5-F2A9-C88C-5703EEB161F8}"/>
              </a:ext>
            </a:extLst>
          </p:cNvPr>
          <p:cNvSpPr/>
          <p:nvPr/>
        </p:nvSpPr>
        <p:spPr>
          <a:xfrm>
            <a:off x="661492" y="4803379"/>
            <a:ext cx="3433961"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Hiển thị nhiệt độ, độ ẩm và trạng thái hệ thống.</a:t>
            </a:r>
            <a:endParaRPr lang="en-US" sz="1458" dirty="0"/>
          </a:p>
        </p:txBody>
      </p:sp>
      <p:pic>
        <p:nvPicPr>
          <p:cNvPr id="9" name="Image 1" descr="preencoded.png">
            <a:extLst>
              <a:ext uri="{FF2B5EF4-FFF2-40B4-BE49-F238E27FC236}">
                <a16:creationId xmlns:a16="http://schemas.microsoft.com/office/drawing/2014/main" id="{BD6BB539-3966-3C7D-1658-FA085DA0F874}"/>
              </a:ext>
            </a:extLst>
          </p:cNvPr>
          <p:cNvPicPr>
            <a:picLocks noChangeAspect="1"/>
          </p:cNvPicPr>
          <p:nvPr/>
        </p:nvPicPr>
        <p:blipFill>
          <a:blip r:embed="rId3"/>
          <a:stretch>
            <a:fillRect/>
          </a:stretch>
        </p:blipFill>
        <p:spPr>
          <a:xfrm>
            <a:off x="4378920" y="2021384"/>
            <a:ext cx="3434060" cy="2122388"/>
          </a:xfrm>
          <a:prstGeom prst="rect">
            <a:avLst/>
          </a:prstGeom>
        </p:spPr>
      </p:pic>
      <p:sp>
        <p:nvSpPr>
          <p:cNvPr id="10" name="Text 4">
            <a:extLst>
              <a:ext uri="{FF2B5EF4-FFF2-40B4-BE49-F238E27FC236}">
                <a16:creationId xmlns:a16="http://schemas.microsoft.com/office/drawing/2014/main" id="{DCC5CE48-C94D-A61D-FA77-B9EA341E2B47}"/>
              </a:ext>
            </a:extLst>
          </p:cNvPr>
          <p:cNvSpPr/>
          <p:nvPr/>
        </p:nvSpPr>
        <p:spPr>
          <a:xfrm>
            <a:off x="4378920" y="4380012"/>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ESP8266</a:t>
            </a:r>
            <a:endParaRPr lang="en-US" sz="1917" dirty="0"/>
          </a:p>
        </p:txBody>
      </p:sp>
      <p:sp>
        <p:nvSpPr>
          <p:cNvPr id="11" name="Text 5">
            <a:extLst>
              <a:ext uri="{FF2B5EF4-FFF2-40B4-BE49-F238E27FC236}">
                <a16:creationId xmlns:a16="http://schemas.microsoft.com/office/drawing/2014/main" id="{88FF2A96-62FF-F53D-8537-09EB0F7DF7A5}"/>
              </a:ext>
            </a:extLst>
          </p:cNvPr>
          <p:cNvSpPr/>
          <p:nvPr/>
        </p:nvSpPr>
        <p:spPr>
          <a:xfrm>
            <a:off x="4378920" y="4803478"/>
            <a:ext cx="3434060"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Kết nối ZUBoard 1CG với Internet qua Wi-Fi.</a:t>
            </a:r>
            <a:endParaRPr lang="en-US" sz="1458" dirty="0"/>
          </a:p>
        </p:txBody>
      </p:sp>
      <p:pic>
        <p:nvPicPr>
          <p:cNvPr id="12" name="Image 2" descr="preencoded.png">
            <a:extLst>
              <a:ext uri="{FF2B5EF4-FFF2-40B4-BE49-F238E27FC236}">
                <a16:creationId xmlns:a16="http://schemas.microsoft.com/office/drawing/2014/main" id="{043C2E95-311D-E3B2-DE6E-999FEB1D75E7}"/>
              </a:ext>
            </a:extLst>
          </p:cNvPr>
          <p:cNvPicPr>
            <a:picLocks noChangeAspect="1"/>
          </p:cNvPicPr>
          <p:nvPr/>
        </p:nvPicPr>
        <p:blipFill>
          <a:blip r:embed="rId4"/>
          <a:stretch>
            <a:fillRect/>
          </a:stretch>
        </p:blipFill>
        <p:spPr>
          <a:xfrm>
            <a:off x="8096449" y="2021384"/>
            <a:ext cx="3433961" cy="2122289"/>
          </a:xfrm>
          <a:prstGeom prst="rect">
            <a:avLst/>
          </a:prstGeom>
        </p:spPr>
      </p:pic>
      <p:sp>
        <p:nvSpPr>
          <p:cNvPr id="13" name="Text 6">
            <a:extLst>
              <a:ext uri="{FF2B5EF4-FFF2-40B4-BE49-F238E27FC236}">
                <a16:creationId xmlns:a16="http://schemas.microsoft.com/office/drawing/2014/main" id="{E3313741-60D1-F770-9B06-F9D3CB6E17D5}"/>
              </a:ext>
            </a:extLst>
          </p:cNvPr>
          <p:cNvSpPr/>
          <p:nvPr/>
        </p:nvSpPr>
        <p:spPr>
          <a:xfrm>
            <a:off x="8096449" y="4379913"/>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ZUBoard 1CG</a:t>
            </a:r>
            <a:endParaRPr lang="en-US" sz="1917" dirty="0"/>
          </a:p>
        </p:txBody>
      </p:sp>
      <p:sp>
        <p:nvSpPr>
          <p:cNvPr id="14" name="Text 7">
            <a:extLst>
              <a:ext uri="{FF2B5EF4-FFF2-40B4-BE49-F238E27FC236}">
                <a16:creationId xmlns:a16="http://schemas.microsoft.com/office/drawing/2014/main" id="{D39C74D3-51D9-9F7F-EA8E-4E5CC40B3993}"/>
              </a:ext>
            </a:extLst>
          </p:cNvPr>
          <p:cNvSpPr/>
          <p:nvPr/>
        </p:nvSpPr>
        <p:spPr>
          <a:xfrm>
            <a:off x="8096449" y="4803379"/>
            <a:ext cx="3433961"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Điều khiển và xử lý dữ liệu từ các thiết bị.</a:t>
            </a:r>
            <a:endParaRPr lang="en-US" sz="1458" dirty="0"/>
          </a:p>
        </p:txBody>
      </p:sp>
      <p:sp>
        <p:nvSpPr>
          <p:cNvPr id="15" name="Text 8">
            <a:extLst>
              <a:ext uri="{FF2B5EF4-FFF2-40B4-BE49-F238E27FC236}">
                <a16:creationId xmlns:a16="http://schemas.microsoft.com/office/drawing/2014/main" id="{D9A4DC03-7A20-056F-70A1-C5FFE8799E87}"/>
              </a:ext>
            </a:extLst>
          </p:cNvPr>
          <p:cNvSpPr/>
          <p:nvPr/>
        </p:nvSpPr>
        <p:spPr>
          <a:xfrm>
            <a:off x="661492" y="5620941"/>
            <a:ext cx="10869018"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Màn hình LCD16x2 và module ESP8266 là những thành phần quan trọng giúp ZUBoard 1CG giám sát và điều khiển kho lạnh hiệu quả.</a:t>
            </a:r>
            <a:endParaRPr lang="en-US" sz="1458" dirty="0"/>
          </a:p>
        </p:txBody>
      </p:sp>
    </p:spTree>
    <p:extLst>
      <p:ext uri="{BB962C8B-B14F-4D97-AF65-F5344CB8AC3E}">
        <p14:creationId xmlns:p14="http://schemas.microsoft.com/office/powerpoint/2010/main" val="11546564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28C7779-2F3D-6FEA-C8CB-AA564E03EADA}"/>
              </a:ext>
            </a:extLst>
          </p:cNvPr>
          <p:cNvPicPr>
            <a:picLocks noChangeAspect="1"/>
          </p:cNvPicPr>
          <p:nvPr/>
        </p:nvPicPr>
        <p:blipFill>
          <a:blip r:embed="rId2"/>
          <a:stretch>
            <a:fillRect/>
          </a:stretch>
        </p:blipFill>
        <p:spPr>
          <a:xfrm>
            <a:off x="0" y="0"/>
            <a:ext cx="4572000" cy="6858000"/>
          </a:xfrm>
          <a:prstGeom prst="rect">
            <a:avLst/>
          </a:prstGeom>
        </p:spPr>
      </p:pic>
      <p:pic>
        <p:nvPicPr>
          <p:cNvPr id="3" name="Image 1" descr="preencoded.png">
            <a:extLst>
              <a:ext uri="{FF2B5EF4-FFF2-40B4-BE49-F238E27FC236}">
                <a16:creationId xmlns:a16="http://schemas.microsoft.com/office/drawing/2014/main" id="{996278DC-C113-56FC-5CFC-74DA736F3BC4}"/>
              </a:ext>
            </a:extLst>
          </p:cNvPr>
          <p:cNvPicPr>
            <a:picLocks noChangeAspect="1"/>
          </p:cNvPicPr>
          <p:nvPr/>
        </p:nvPicPr>
        <p:blipFill>
          <a:blip r:embed="rId3"/>
          <a:stretch>
            <a:fillRect/>
          </a:stretch>
        </p:blipFill>
        <p:spPr>
          <a:xfrm>
            <a:off x="819150" y="2095500"/>
            <a:ext cx="2933700" cy="2667000"/>
          </a:xfrm>
          <a:prstGeom prst="rect">
            <a:avLst/>
          </a:prstGeom>
        </p:spPr>
      </p:pic>
      <p:sp>
        <p:nvSpPr>
          <p:cNvPr id="4" name="Text 0">
            <a:extLst>
              <a:ext uri="{FF2B5EF4-FFF2-40B4-BE49-F238E27FC236}">
                <a16:creationId xmlns:a16="http://schemas.microsoft.com/office/drawing/2014/main" id="{9A2DD188-52E1-6AA7-2E1C-CB571AE8AD9F}"/>
              </a:ext>
            </a:extLst>
          </p:cNvPr>
          <p:cNvSpPr/>
          <p:nvPr/>
        </p:nvSpPr>
        <p:spPr>
          <a:xfrm>
            <a:off x="5233492" y="550168"/>
            <a:ext cx="4961831"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Cảm Biến DHT11</a:t>
            </a:r>
            <a:endParaRPr lang="en-US" sz="3875" dirty="0"/>
          </a:p>
        </p:txBody>
      </p:sp>
      <p:pic>
        <p:nvPicPr>
          <p:cNvPr id="5" name="Image 2" descr="preencoded.png">
            <a:extLst>
              <a:ext uri="{FF2B5EF4-FFF2-40B4-BE49-F238E27FC236}">
                <a16:creationId xmlns:a16="http://schemas.microsoft.com/office/drawing/2014/main" id="{21F8DEDD-756A-5498-14CF-D495064FEE1E}"/>
              </a:ext>
            </a:extLst>
          </p:cNvPr>
          <p:cNvPicPr>
            <a:picLocks noChangeAspect="1"/>
          </p:cNvPicPr>
          <p:nvPr/>
        </p:nvPicPr>
        <p:blipFill>
          <a:blip r:embed="rId4"/>
          <a:stretch>
            <a:fillRect/>
          </a:stretch>
        </p:blipFill>
        <p:spPr>
          <a:xfrm>
            <a:off x="5233492" y="1453853"/>
            <a:ext cx="945058" cy="2011164"/>
          </a:xfrm>
          <a:prstGeom prst="rect">
            <a:avLst/>
          </a:prstGeom>
        </p:spPr>
      </p:pic>
      <p:sp>
        <p:nvSpPr>
          <p:cNvPr id="6" name="Text 1">
            <a:extLst>
              <a:ext uri="{FF2B5EF4-FFF2-40B4-BE49-F238E27FC236}">
                <a16:creationId xmlns:a16="http://schemas.microsoft.com/office/drawing/2014/main" id="{CCD589F8-AD59-0AE4-0D4A-5157F9038F1A}"/>
              </a:ext>
            </a:extLst>
          </p:cNvPr>
          <p:cNvSpPr/>
          <p:nvPr/>
        </p:nvSpPr>
        <p:spPr>
          <a:xfrm>
            <a:off x="6462019" y="1642864"/>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Đo nhiệt độ và độ ẩm</a:t>
            </a:r>
            <a:endParaRPr lang="en-US" sz="1917" dirty="0"/>
          </a:p>
        </p:txBody>
      </p:sp>
      <p:sp>
        <p:nvSpPr>
          <p:cNvPr id="7" name="Text 2">
            <a:extLst>
              <a:ext uri="{FF2B5EF4-FFF2-40B4-BE49-F238E27FC236}">
                <a16:creationId xmlns:a16="http://schemas.microsoft.com/office/drawing/2014/main" id="{7F4660EE-F4E7-2B3C-741A-CE5D684164A2}"/>
              </a:ext>
            </a:extLst>
          </p:cNvPr>
          <p:cNvSpPr/>
          <p:nvPr/>
        </p:nvSpPr>
        <p:spPr>
          <a:xfrm>
            <a:off x="6462019" y="2066330"/>
            <a:ext cx="5068491" cy="1209675"/>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DHT11 là một cảm biến nhiệt độ và độ ẩm thường được sử dụng đi kèm với một NTC chuyên dụng để đo nhiệt độ và một bộ vi điều khiển 8 bit để xuất ra các giá trị nhiệt độ và độ ẩm dưới dạng dữ liệu nối tiếp.</a:t>
            </a:r>
            <a:endParaRPr lang="en-US" sz="1458" dirty="0"/>
          </a:p>
        </p:txBody>
      </p:sp>
      <p:pic>
        <p:nvPicPr>
          <p:cNvPr id="8" name="Image 3" descr="preencoded.png">
            <a:extLst>
              <a:ext uri="{FF2B5EF4-FFF2-40B4-BE49-F238E27FC236}">
                <a16:creationId xmlns:a16="http://schemas.microsoft.com/office/drawing/2014/main" id="{38953F8E-34A6-24E4-FE90-9EE8A09B6D22}"/>
              </a:ext>
            </a:extLst>
          </p:cNvPr>
          <p:cNvPicPr>
            <a:picLocks noChangeAspect="1"/>
          </p:cNvPicPr>
          <p:nvPr/>
        </p:nvPicPr>
        <p:blipFill>
          <a:blip r:embed="rId5"/>
          <a:stretch>
            <a:fillRect/>
          </a:stretch>
        </p:blipFill>
        <p:spPr>
          <a:xfrm>
            <a:off x="5233492" y="3465017"/>
            <a:ext cx="945058" cy="1134070"/>
          </a:xfrm>
          <a:prstGeom prst="rect">
            <a:avLst/>
          </a:prstGeom>
        </p:spPr>
      </p:pic>
      <p:sp>
        <p:nvSpPr>
          <p:cNvPr id="9" name="Text 3">
            <a:extLst>
              <a:ext uri="{FF2B5EF4-FFF2-40B4-BE49-F238E27FC236}">
                <a16:creationId xmlns:a16="http://schemas.microsoft.com/office/drawing/2014/main" id="{47FA4152-93AB-8BF8-6C94-5BD2EFEEA090}"/>
              </a:ext>
            </a:extLst>
          </p:cNvPr>
          <p:cNvSpPr/>
          <p:nvPr/>
        </p:nvSpPr>
        <p:spPr>
          <a:xfrm>
            <a:off x="6462019" y="3654029"/>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Giao thức 1-wire</a:t>
            </a:r>
            <a:endParaRPr lang="en-US" sz="1917" dirty="0"/>
          </a:p>
        </p:txBody>
      </p:sp>
      <p:sp>
        <p:nvSpPr>
          <p:cNvPr id="10" name="Text 4">
            <a:extLst>
              <a:ext uri="{FF2B5EF4-FFF2-40B4-BE49-F238E27FC236}">
                <a16:creationId xmlns:a16="http://schemas.microsoft.com/office/drawing/2014/main" id="{3B3DB35B-9F33-F17C-0929-72EFF4FD4A0D}"/>
              </a:ext>
            </a:extLst>
          </p:cNvPr>
          <p:cNvSpPr/>
          <p:nvPr/>
        </p:nvSpPr>
        <p:spPr>
          <a:xfrm>
            <a:off x="6462019" y="4077495"/>
            <a:ext cx="5068491"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Cảm biến gửi dữ liệu đo được qua giao thức 1-wire.</a:t>
            </a:r>
            <a:endParaRPr lang="en-US" sz="1458" dirty="0"/>
          </a:p>
        </p:txBody>
      </p:sp>
      <p:pic>
        <p:nvPicPr>
          <p:cNvPr id="11" name="Image 4" descr="preencoded.png">
            <a:extLst>
              <a:ext uri="{FF2B5EF4-FFF2-40B4-BE49-F238E27FC236}">
                <a16:creationId xmlns:a16="http://schemas.microsoft.com/office/drawing/2014/main" id="{14F5F72C-E296-AB0A-9C93-F571F104023F}"/>
              </a:ext>
            </a:extLst>
          </p:cNvPr>
          <p:cNvPicPr>
            <a:picLocks noChangeAspect="1"/>
          </p:cNvPicPr>
          <p:nvPr/>
        </p:nvPicPr>
        <p:blipFill>
          <a:blip r:embed="rId6"/>
          <a:stretch>
            <a:fillRect/>
          </a:stretch>
        </p:blipFill>
        <p:spPr>
          <a:xfrm>
            <a:off x="5233492" y="4599087"/>
            <a:ext cx="945058" cy="1708745"/>
          </a:xfrm>
          <a:prstGeom prst="rect">
            <a:avLst/>
          </a:prstGeom>
        </p:spPr>
      </p:pic>
      <p:sp>
        <p:nvSpPr>
          <p:cNvPr id="12" name="Text 5">
            <a:extLst>
              <a:ext uri="{FF2B5EF4-FFF2-40B4-BE49-F238E27FC236}">
                <a16:creationId xmlns:a16="http://schemas.microsoft.com/office/drawing/2014/main" id="{EE7BE736-A13B-2D52-8B7E-5092A7483B5E}"/>
              </a:ext>
            </a:extLst>
          </p:cNvPr>
          <p:cNvSpPr/>
          <p:nvPr/>
        </p:nvSpPr>
        <p:spPr>
          <a:xfrm>
            <a:off x="6462019" y="4788099"/>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Thông số kỹ thuật</a:t>
            </a:r>
            <a:endParaRPr lang="en-US" sz="1917" dirty="0"/>
          </a:p>
        </p:txBody>
      </p:sp>
      <p:sp>
        <p:nvSpPr>
          <p:cNvPr id="13" name="Text 6">
            <a:extLst>
              <a:ext uri="{FF2B5EF4-FFF2-40B4-BE49-F238E27FC236}">
                <a16:creationId xmlns:a16="http://schemas.microsoft.com/office/drawing/2014/main" id="{634D0522-8CBD-24AC-122B-D1E10A97E52B}"/>
              </a:ext>
            </a:extLst>
          </p:cNvPr>
          <p:cNvSpPr/>
          <p:nvPr/>
        </p:nvSpPr>
        <p:spPr>
          <a:xfrm>
            <a:off x="6462019" y="5211564"/>
            <a:ext cx="5068491" cy="90725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Dải đo độ ẩm: 20% - 80% RH (±5%). Dải đo nhiệt độ: 0°C - 50°C (±2°C). Giao tiếp: 1-wire. Nguồn cung cấp: 3.3V - 5V.</a:t>
            </a:r>
            <a:endParaRPr lang="en-US" sz="1458" dirty="0"/>
          </a:p>
        </p:txBody>
      </p:sp>
    </p:spTree>
    <p:extLst>
      <p:ext uri="{BB962C8B-B14F-4D97-AF65-F5344CB8AC3E}">
        <p14:creationId xmlns:p14="http://schemas.microsoft.com/office/powerpoint/2010/main" val="64491113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300</TotalTime>
  <Words>2960</Words>
  <Application>Microsoft Office PowerPoint</Application>
  <PresentationFormat>Widescreen</PresentationFormat>
  <Paragraphs>298</Paragraphs>
  <Slides>36</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Aptos</vt:lpstr>
      <vt:lpstr>Aptos Display</vt:lpstr>
      <vt:lpstr>Arial</vt:lpstr>
      <vt:lpstr>Crimson Pro Bold</vt:lpstr>
      <vt:lpstr>Inter</vt:lpstr>
      <vt:lpstr>Open Sans</vt:lpstr>
      <vt:lpstr>Petrona Bold</vt:lpstr>
      <vt:lpstr>SegoeuiPc</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Hao Hao</dc:creator>
  <cp:lastModifiedBy>Hao Hao</cp:lastModifiedBy>
  <cp:revision>1</cp:revision>
  <dcterms:created xsi:type="dcterms:W3CDTF">2025-03-24T08:05:49Z</dcterms:created>
  <dcterms:modified xsi:type="dcterms:W3CDTF">2025-03-26T08:35:46Z</dcterms:modified>
</cp:coreProperties>
</file>